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66" r:id="rId5"/>
    <p:sldId id="258" r:id="rId6"/>
    <p:sldId id="267" r:id="rId7"/>
    <p:sldId id="259" r:id="rId8"/>
    <p:sldId id="268" r:id="rId9"/>
    <p:sldId id="260" r:id="rId10"/>
    <p:sldId id="269" r:id="rId11"/>
    <p:sldId id="262" r:id="rId12"/>
    <p:sldId id="263" r:id="rId13"/>
    <p:sldId id="272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40D947-954F-4B74-B07B-B1D0083F9E71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6A543F-6555-4DCB-8009-939E43A7C82C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D947-954F-4B74-B07B-B1D0083F9E71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543F-6555-4DCB-8009-939E43A7C82C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D947-954F-4B74-B07B-B1D0083F9E71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543F-6555-4DCB-8009-939E43A7C82C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D947-954F-4B74-B07B-B1D0083F9E71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543F-6555-4DCB-8009-939E43A7C82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D947-954F-4B74-B07B-B1D0083F9E71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543F-6555-4DCB-8009-939E43A7C82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D947-954F-4B74-B07B-B1D0083F9E71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543F-6555-4DCB-8009-939E43A7C82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D947-954F-4B74-B07B-B1D0083F9E71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543F-6555-4DCB-8009-939E43A7C82C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D947-954F-4B74-B07B-B1D0083F9E71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543F-6555-4DCB-8009-939E43A7C82C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D947-954F-4B74-B07B-B1D0083F9E71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543F-6555-4DCB-8009-939E43A7C8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D947-954F-4B74-B07B-B1D0083F9E71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543F-6555-4DCB-8009-939E43A7C8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D947-954F-4B74-B07B-B1D0083F9E71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543F-6555-4DCB-8009-939E43A7C8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940D947-954F-4B74-B07B-B1D0083F9E71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16A543F-6555-4DCB-8009-939E43A7C82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museum.org/toah/works-of-art/1995.21" TargetMode="External"/><Relationship Id="rId2" Type="http://schemas.openxmlformats.org/officeDocument/2006/relationships/hyperlink" Target="http://www.metmuseum.org/toah/works-of-art/66.99.4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etmuseum.org/toah/works-of-art/23.10.1" TargetMode="External"/><Relationship Id="rId4" Type="http://schemas.openxmlformats.org/officeDocument/2006/relationships/hyperlink" Target="http://www.metmuseum.org/toah/works-of-art/50.6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Egyptian Empire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Period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098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Contributions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Egyptian Empire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566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25338"/>
            <a:ext cx="8915400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Viner Hand ITC" panose="03070502030502020203" pitchFamily="66" charset="0"/>
              </a:rPr>
              <a:t>Cultural Contributions</a:t>
            </a:r>
            <a:endParaRPr lang="en-US" sz="4800" dirty="0">
              <a:latin typeface="Viner Hand ITC" panose="03070502030502020203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291839"/>
            <a:ext cx="297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iner Hand ITC" panose="03070502030502020203" pitchFamily="66" charset="0"/>
              </a:rPr>
              <a:t>Religion:</a:t>
            </a:r>
            <a:r>
              <a:rPr lang="en-US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They developed the first thought forms of the Godhead, the beginnings of a religion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884" y="3164681"/>
            <a:ext cx="29718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iner Hand ITC" panose="03070502030502020203" pitchFamily="66" charset="0"/>
              </a:rPr>
              <a:t>Art: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buildings were decorated with paintings, carved stone images, hieroglyphs and three-dimensional statues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The art tells the story of the pharaohs, the gods, the common people and the natural world of plants, birds and animals</a:t>
            </a:r>
            <a:endParaRPr lang="en-US" dirty="0" smtClean="0">
              <a:latin typeface="Viner Hand ITC" panose="03070502030502020203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1" y="1064568"/>
            <a:ext cx="403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iner Hand ITC" panose="03070502030502020203" pitchFamily="66" charset="0"/>
              </a:rPr>
              <a:t>Science: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Egyptian calendar was based of a year of 365 days, with twelve months and three seasons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Astronomy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Medicine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Remedies and prescriptions for various ailments, wounds, stomach complaints, skin irritations, broken bones and many other conditions were recorded on sheets of papyrus </a:t>
            </a:r>
            <a:endParaRPr lang="en-US" dirty="0"/>
          </a:p>
        </p:txBody>
      </p:sp>
      <p:pic>
        <p:nvPicPr>
          <p:cNvPr id="2050" name="Picture 2" descr="http://www.buzzle.com/img/articleImages/271609-46525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41407"/>
            <a:ext cx="2689968" cy="202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29200" y="5035665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iner Hand ITC" panose="03070502030502020203" pitchFamily="66" charset="0"/>
              </a:rPr>
              <a:t>Society: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They made the first paper in history from the papyrus plant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They made perfumes from flowers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They formed an alphabet of 24 letters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34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7630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Viner Hand ITC" panose="03070502030502020203" pitchFamily="66" charset="0"/>
              </a:rPr>
              <a:t>Cultural Contributions</a:t>
            </a:r>
            <a:endParaRPr lang="en-US" sz="4800" dirty="0">
              <a:latin typeface="Viner Hand ITC" panose="03070502030502020203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252" y="1524000"/>
            <a:ext cx="34620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iner Hand ITC" panose="03070502030502020203" pitchFamily="66" charset="0"/>
              </a:rPr>
              <a:t>Technology: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Viner Hand ITC" panose="03070502030502020203" pitchFamily="66" charset="0"/>
              </a:rPr>
              <a:t>Clocks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a </a:t>
            </a:r>
            <a:r>
              <a:rPr lang="en-US" dirty="0"/>
              <a:t>water clock and a </a:t>
            </a:r>
            <a:r>
              <a:rPr lang="en-US" dirty="0" smtClean="0"/>
              <a:t>sundial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Viner Hand ITC" panose="03070502030502020203" pitchFamily="66" charset="0"/>
              </a:rPr>
              <a:t>Mathametics</a:t>
            </a:r>
            <a:r>
              <a:rPr lang="en-US" dirty="0" smtClean="0">
                <a:latin typeface="Viner Hand ITC" panose="03070502030502020203" pitchFamily="66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>
              <a:latin typeface="Viner Hand ITC" panose="03070502030502020203" pitchFamily="66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410200" y="3886200"/>
            <a:ext cx="358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iner Hand ITC" panose="03070502030502020203" pitchFamily="66" charset="0"/>
              </a:rPr>
              <a:t>Architecture: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They mastered metals making jewelry of gold and other objects from iron and bronze like hinges, needles and nails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They built the first columns in history in Saqqara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pyramids, tombs, temples and palaces out of stone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pic>
        <p:nvPicPr>
          <p:cNvPr id="1028" name="Picture 4" descr="http://ritournelleblog.files.wordpress.com/2010/12/louvre-hieroglyp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3863071" cy="289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74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Significance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Egyptian Empire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43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significance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Also was known as the new Kingdom of Egypt. Thutmose III </a:t>
            </a:r>
            <a:r>
              <a:rPr lang="en-US" sz="1800" dirty="0"/>
              <a:t>e</a:t>
            </a:r>
            <a:r>
              <a:rPr lang="en-US" sz="1800" dirty="0" smtClean="0"/>
              <a:t>xpanded his army during the eighteenth dynasty, leading to promising gains in wealth and territorial expeditions. </a:t>
            </a:r>
          </a:p>
          <a:p>
            <a:r>
              <a:rPr lang="en-US" sz="1800" dirty="0" smtClean="0"/>
              <a:t>Sustained life in harsh regions by creating predictable flooding and irrigation control. </a:t>
            </a:r>
          </a:p>
          <a:p>
            <a:r>
              <a:rPr lang="en-US" sz="1800" dirty="0" smtClean="0"/>
              <a:t>Egyptian hieroglyphs, were used as the writing system. (</a:t>
            </a:r>
            <a:r>
              <a:rPr lang="en-US" sz="1800" dirty="0"/>
              <a:t>T</a:t>
            </a:r>
            <a:r>
              <a:rPr lang="en-US" sz="1800" dirty="0" smtClean="0"/>
              <a:t>he alphabet) </a:t>
            </a:r>
          </a:p>
          <a:p>
            <a:r>
              <a:rPr lang="en-US" sz="1800" dirty="0" smtClean="0"/>
              <a:t>Improved on quarrying, surveying and construction techniques, that helped in building pyramids and temples. </a:t>
            </a:r>
          </a:p>
          <a:p>
            <a:r>
              <a:rPr lang="en-US" sz="1800" dirty="0" smtClean="0"/>
              <a:t>Had proficient and effective medicine remedies</a:t>
            </a:r>
          </a:p>
          <a:p>
            <a:r>
              <a:rPr lang="en-US" sz="1800" dirty="0" smtClean="0"/>
              <a:t>Created the first known ships</a:t>
            </a:r>
          </a:p>
          <a:p>
            <a:r>
              <a:rPr lang="en-US" sz="1800" dirty="0" smtClean="0"/>
              <a:t>Left a big imprint with Egyptian art and architecture, they were commonly copied.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5170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Conflicts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Egyptian Empire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205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133601"/>
            <a:ext cx="7745505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/>
              <a:t>The 11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century B.C.E.-16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century B.C.E. covers the eighteenth, nineteenth, and twentieth dynasties of Ancient Egypt.</a:t>
            </a:r>
          </a:p>
          <a:p>
            <a:pPr marL="0" indent="0">
              <a:buNone/>
            </a:pPr>
            <a:r>
              <a:rPr lang="en-US" sz="1400" dirty="0" smtClean="0"/>
              <a:t>Eighteenth Dynasty-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1</a:t>
            </a:r>
            <a:r>
              <a:rPr lang="en-US" sz="1400" dirty="0" smtClean="0"/>
              <a:t>,600 </a:t>
            </a:r>
            <a:r>
              <a:rPr lang="en-US" sz="1400" dirty="0"/>
              <a:t>B.C.E- Hyksos’ Conquest of Egypt</a:t>
            </a:r>
            <a:r>
              <a:rPr lang="en-US" sz="1400" dirty="0" smtClean="0"/>
              <a:t>.</a:t>
            </a: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Thutmose III, otherwise known as the Napoleon of Egypt, expands Egypt’s army.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Amenhotep IV promotes the artists of Egypt and leads to flourish of realism.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The Hittites extend their influence to Egypt and become a major political power.</a:t>
            </a:r>
          </a:p>
          <a:p>
            <a:pPr marL="0" indent="0">
              <a:buNone/>
            </a:pPr>
            <a:r>
              <a:rPr lang="en-US" sz="1400" dirty="0" smtClean="0"/>
              <a:t>Nineteenth Dynasty-</a:t>
            </a:r>
          </a:p>
          <a:p>
            <a:pPr marL="342900" indent="-342900">
              <a:buAutoNum type="arabicPeriod"/>
            </a:pPr>
            <a:r>
              <a:rPr lang="en-US" sz="1400" dirty="0" err="1" smtClean="0"/>
              <a:t>Ramesses</a:t>
            </a:r>
            <a:r>
              <a:rPr lang="en-US" sz="1400" dirty="0" smtClean="0"/>
              <a:t> II recovers territories in Levant.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The Battle of </a:t>
            </a:r>
            <a:r>
              <a:rPr lang="en-US" sz="1400" dirty="0" err="1" smtClean="0"/>
              <a:t>Kadesh</a:t>
            </a:r>
            <a:r>
              <a:rPr lang="en-US" sz="1400" dirty="0"/>
              <a:t> </a:t>
            </a:r>
            <a:r>
              <a:rPr lang="en-US" sz="1400" dirty="0" smtClean="0"/>
              <a:t>occurs, leading against the Hittites. The battle was a draw, and brought on a treaty between the two nations. </a:t>
            </a:r>
          </a:p>
          <a:p>
            <a:pPr marL="0" indent="0">
              <a:buNone/>
            </a:pPr>
            <a:r>
              <a:rPr lang="en-US" sz="1400" dirty="0" smtClean="0"/>
              <a:t>Twentieth Dynasty-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The Sea Peoples invade Egypt by land and sea and are defeated by </a:t>
            </a:r>
            <a:r>
              <a:rPr lang="en-US" sz="1400" dirty="0" err="1" smtClean="0"/>
              <a:t>Ramesses</a:t>
            </a:r>
            <a:r>
              <a:rPr lang="en-US" sz="1400" dirty="0" smtClean="0"/>
              <a:t> III.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The Sea Peoples invasion inadvertently creates a new state named Philistia after final collapse of the Egyptian Empire.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Lack of sunlight prevents tree growth for two full decades speculated to be caused by the eruption of Hekla 3 in Iceland.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Droughts</a:t>
            </a:r>
            <a:r>
              <a:rPr lang="en-US" sz="1400" dirty="0"/>
              <a:t>, below-normal flooding of the Nile, famine, civil unrest and official </a:t>
            </a:r>
            <a:r>
              <a:rPr lang="en-US" sz="1400" dirty="0" smtClean="0"/>
              <a:t>corruption occur as part of the bickering of </a:t>
            </a:r>
            <a:r>
              <a:rPr lang="en-US" sz="1400" dirty="0" err="1" smtClean="0"/>
              <a:t>Ramesses</a:t>
            </a:r>
            <a:r>
              <a:rPr lang="en-US" sz="1400" dirty="0"/>
              <a:t> </a:t>
            </a:r>
            <a:r>
              <a:rPr lang="en-US" sz="1400" dirty="0" smtClean="0"/>
              <a:t>III’s heirs.</a:t>
            </a:r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AutoNum type="arabicPeriod"/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Conflicts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44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Territory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Egyptian Empire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787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572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Egyptian Empire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(16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Century BCE-11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Century BCE)</a:t>
            </a:r>
            <a:endParaRPr lang="en-US" sz="2200" dirty="0"/>
          </a:p>
        </p:txBody>
      </p:sp>
      <p:pic>
        <p:nvPicPr>
          <p:cNvPr id="5" name="Picture 4" descr="right 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2895600"/>
            <a:ext cx="4889991" cy="3515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22098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This is a picture of the Egyptian </a:t>
            </a:r>
            <a:r>
              <a:rPr lang="en-US" sz="2000" dirty="0"/>
              <a:t>Empire, 15th Century BCE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447800" y="4191000"/>
            <a:ext cx="11430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17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 and Politics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Egyptian Empire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137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Egyptian Empire – Leaders and Politics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27887" y="1981200"/>
            <a:ext cx="8229600" cy="48006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reign is held by what can be called either kings or pharaohs, and held for a considerably long amount of time (usually until death).</a:t>
            </a:r>
          </a:p>
          <a:p>
            <a:r>
              <a:rPr lang="en-US" sz="1800" dirty="0" smtClean="0"/>
              <a:t>King Akhenaten -  10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king of Dynasty 18, most controversial ruler of  Ancient 		Egypt, made all other Gods “disappear” during 8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year, and made 		Aten the only known God, and built capital named after himself.</a:t>
            </a:r>
            <a:endParaRPr lang="en-US" sz="1800" baseline="30000" dirty="0" smtClean="0"/>
          </a:p>
          <a:p>
            <a:r>
              <a:rPr lang="en-US" sz="1800" dirty="0" smtClean="0"/>
              <a:t>King Thutmose III – Remembered as the great warrior pharaoh, the wealth 			from his campaigns allowed him to build more than 50 </a:t>
            </a:r>
            <a:r>
              <a:rPr lang="en-US" sz="1800" dirty="0" smtClean="0"/>
              <a:t>temples</a:t>
            </a:r>
            <a:r>
              <a:rPr lang="en-US" sz="1800" dirty="0" smtClean="0"/>
              <a:t>, and completely rebuilt and expanded </a:t>
            </a:r>
            <a:r>
              <a:rPr lang="en-US" sz="1800" dirty="0" err="1" smtClean="0"/>
              <a:t>Karnak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Pharaoh Tutankhamun – Extensively restored temples ruined by Akhenaten, </a:t>
            </a:r>
            <a:r>
              <a:rPr lang="en-US" sz="1800" dirty="0" smtClean="0"/>
              <a:t>abandoned </a:t>
            </a:r>
            <a:r>
              <a:rPr lang="en-US" sz="1800" dirty="0" smtClean="0"/>
              <a:t>Armana for Memphis and Thebes, and lies in a furnished </a:t>
            </a:r>
            <a:r>
              <a:rPr lang="en-US" sz="1800" dirty="0" smtClean="0"/>
              <a:t>tomb </a:t>
            </a:r>
            <a:r>
              <a:rPr lang="en-US" sz="1800" dirty="0" smtClean="0"/>
              <a:t>discovered by Howard Carter.</a:t>
            </a:r>
          </a:p>
          <a:p>
            <a:r>
              <a:rPr lang="en-US" sz="1800" dirty="0" smtClean="0"/>
              <a:t>Pharaoh Haremhab – Succeeded Aya as King, and royal scribe and general 			of the army under Tutankhamun.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362200"/>
            <a:ext cx="9905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Name means:</a:t>
            </a:r>
          </a:p>
          <a:p>
            <a:pPr algn="ctr"/>
            <a:r>
              <a:rPr lang="en-US" sz="1400" dirty="0" smtClean="0"/>
              <a:t>“Effective for the Aten”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6096000"/>
            <a:ext cx="1079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2"/>
              </a:rPr>
              <a:t>Akhenaten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590800" y="6096000"/>
            <a:ext cx="12426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3"/>
              </a:rPr>
              <a:t>Thutmose III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876800" y="6096000"/>
            <a:ext cx="12920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4"/>
              </a:rPr>
              <a:t>Tutankhamun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315200" y="6096000"/>
            <a:ext cx="1049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5"/>
              </a:rPr>
              <a:t>Haremhab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-10116" y="3465493"/>
            <a:ext cx="95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Name means:</a:t>
            </a:r>
          </a:p>
          <a:p>
            <a:r>
              <a:rPr lang="en-US" sz="1400" dirty="0" smtClean="0"/>
              <a:t>  “Son of  Thoth”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-10116" y="4343400"/>
            <a:ext cx="9905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Name means:</a:t>
            </a:r>
          </a:p>
          <a:p>
            <a:r>
              <a:rPr lang="en-US" sz="1400" dirty="0" smtClean="0"/>
              <a:t> </a:t>
            </a:r>
            <a:r>
              <a:rPr lang="en-US" sz="1400" dirty="0" smtClean="0"/>
              <a:t>“</a:t>
            </a:r>
            <a:r>
              <a:rPr lang="en-US" sz="1400" dirty="0" smtClean="0"/>
              <a:t>Living Image of </a:t>
            </a:r>
            <a:r>
              <a:rPr lang="en-US" sz="1400" dirty="0" err="1" smtClean="0"/>
              <a:t>Amun</a:t>
            </a:r>
            <a:r>
              <a:rPr lang="en-US" sz="1400" dirty="0" smtClean="0"/>
              <a:t>”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" y="5417708"/>
            <a:ext cx="9666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Name means:</a:t>
            </a:r>
          </a:p>
          <a:p>
            <a:r>
              <a:rPr lang="en-US" sz="1400" dirty="0" smtClean="0"/>
              <a:t>  “Horus is in Jubilation”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4515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Empire Beginnings and Ends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Egyptian Empire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425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228600"/>
            <a:ext cx="6004775" cy="22892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Egyptian Empire Beginning and </a:t>
            </a:r>
            <a:r>
              <a:rPr lang="en-US" dirty="0" smtClean="0"/>
              <a:t>Ending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14600"/>
            <a:ext cx="4343400" cy="42672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sz="3400" b="1" u="sng" dirty="0" smtClean="0"/>
              <a:t>Empire beginning: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100" dirty="0" smtClean="0"/>
              <a:t>Also known as Ancient Egypt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100" dirty="0" smtClean="0"/>
              <a:t>The empire was made from people in Northeastern Africa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100" dirty="0" smtClean="0"/>
              <a:t>They settled around the Nile River and the ability for them to adapt to the Nile River conditions led them to the success of Egyptian civilization in 3150 BC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100" dirty="0" smtClean="0"/>
              <a:t>The Egyptian Empire was made because of the unification of Upper and Lower Egypt under the first </a:t>
            </a:r>
            <a:r>
              <a:rPr lang="en-US" sz="3100" dirty="0" smtClean="0"/>
              <a:t>pharaoh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304425"/>
            <a:ext cx="3200400" cy="701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b="1" u="sng" dirty="0" smtClean="0">
                <a:solidFill>
                  <a:prstClr val="black"/>
                </a:solidFill>
              </a:rPr>
              <a:t>End of Empire: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b="1" u="sng" dirty="0" smtClean="0">
                <a:solidFill>
                  <a:prstClr val="black"/>
                </a:solidFill>
              </a:rPr>
              <a:t>Late Period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By 525 BC the Persians began taking over Egypt and captured Egypt’s pharaoh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b="1" u="sng" dirty="0" smtClean="0">
                <a:solidFill>
                  <a:prstClr val="black"/>
                </a:solidFill>
              </a:rPr>
              <a:t>Ptolemaic Dynasty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In 332 BC the Persian ruler handed Egypt to Alexander the Great and it became a province of the Roman Empire in 30 BC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 smtClean="0">
                <a:solidFill>
                  <a:prstClr val="black"/>
                </a:solidFill>
              </a:rPr>
              <a:t> 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810000"/>
            <a:ext cx="156762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95</TotalTime>
  <Words>738</Words>
  <Application>Microsoft Office PowerPoint</Application>
  <PresentationFormat>On-screen Show (4:3)</PresentationFormat>
  <Paragraphs>94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Hardcover</vt:lpstr>
      <vt:lpstr>The Egyptian Empire</vt:lpstr>
      <vt:lpstr>Major Conflicts</vt:lpstr>
      <vt:lpstr>Major Conflicts</vt:lpstr>
      <vt:lpstr>Territory</vt:lpstr>
      <vt:lpstr>Egyptian Empire (16th Century BCE-11th Century BCE)</vt:lpstr>
      <vt:lpstr>Leaders and Politics</vt:lpstr>
      <vt:lpstr>Egyptian Empire – Leaders and Politics</vt:lpstr>
      <vt:lpstr>Empire Beginnings and Ends</vt:lpstr>
      <vt:lpstr>Egyptian Empire Beginning and Ending</vt:lpstr>
      <vt:lpstr>Cultural Contributions</vt:lpstr>
      <vt:lpstr>PowerPoint Presentation</vt:lpstr>
      <vt:lpstr>PowerPoint Presentation</vt:lpstr>
      <vt:lpstr>Historical Significance</vt:lpstr>
      <vt:lpstr>Historical significance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Egyptian Empire</dc:title>
  <dc:creator>Brandork #11</dc:creator>
  <cp:lastModifiedBy>Giola, Stephanie</cp:lastModifiedBy>
  <cp:revision>7</cp:revision>
  <dcterms:created xsi:type="dcterms:W3CDTF">2013-09-24T22:52:16Z</dcterms:created>
  <dcterms:modified xsi:type="dcterms:W3CDTF">2013-09-27T13:39:31Z</dcterms:modified>
</cp:coreProperties>
</file>