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2"/>
  </p:sldMasterIdLst>
  <p:handoutMasterIdLst>
    <p:handoutMasterId r:id="rId9"/>
  </p:handoutMasterIdLst>
  <p:sldIdLst>
    <p:sldId id="269" r:id="rId3"/>
    <p:sldId id="268" r:id="rId4"/>
    <p:sldId id="266" r:id="rId5"/>
    <p:sldId id="271" r:id="rId6"/>
    <p:sldId id="272" r:id="rId7"/>
    <p:sldId id="270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5E1D10"/>
    <a:srgbClr val="4D4D4D"/>
    <a:srgbClr val="B0AC00"/>
    <a:srgbClr val="D5E1E7"/>
    <a:srgbClr val="FFCC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FDA88F-6C7E-4F38-A547-24168FC883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6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0" y="4572000"/>
            <a:ext cx="3048000" cy="609600"/>
          </a:xfrm>
        </p:spPr>
        <p:txBody>
          <a:bodyPr/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0" y="5105400"/>
            <a:ext cx="3048000" cy="381000"/>
          </a:xfr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914400"/>
            <a:ext cx="150495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914400"/>
            <a:ext cx="43624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3pPr>
            <a:lvl4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4pPr>
            <a:lvl5pPr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75225"/>
            <a:ext cx="8534400" cy="1349375"/>
          </a:xfr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4518025"/>
            <a:ext cx="8534400" cy="444500"/>
          </a:xfrm>
          <a:solidFill>
            <a:schemeClr val="tx2">
              <a:lumMod val="20000"/>
              <a:lumOff val="80000"/>
            </a:schemeClr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956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8800"/>
            <a:ext cx="29337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96000" cy="5032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1524000"/>
            <a:ext cx="2973388" cy="5873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2163762"/>
            <a:ext cx="2973388" cy="3627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1535113"/>
            <a:ext cx="3048000" cy="585527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2174875"/>
            <a:ext cx="3048000" cy="3616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248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990600"/>
            <a:ext cx="434340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46482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6600" y="990600"/>
            <a:ext cx="5486400" cy="35814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76600" y="5257800"/>
            <a:ext cx="5486400" cy="5334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914400"/>
            <a:ext cx="6019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95600" y="1828800"/>
            <a:ext cx="601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Your Subtopics Go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accent6">
              <a:lumMod val="40000"/>
              <a:lumOff val="60000"/>
            </a:schemeClr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accent4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0" y="3505200"/>
            <a:ext cx="2286000" cy="1676400"/>
          </a:xfrm>
        </p:spPr>
        <p:txBody>
          <a:bodyPr/>
          <a:lstStyle/>
          <a:p>
            <a:r>
              <a:rPr lang="en-US" sz="4500" i="1" dirty="0" err="1" smtClean="0"/>
              <a:t>Kony</a:t>
            </a:r>
            <a:r>
              <a:rPr lang="en-US" sz="4500" i="1" dirty="0" smtClean="0"/>
              <a:t> 2012</a:t>
            </a:r>
            <a:endParaRPr lang="en-US" sz="4500" i="1" dirty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500" dirty="0" smtClean="0"/>
              <a:t>An Evaluation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76200"/>
            <a:ext cx="6019800" cy="838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3500" dirty="0" smtClean="0"/>
              <a:t>Do Now</a:t>
            </a:r>
            <a:endParaRPr lang="en-US" sz="35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105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Consider your reactions to the </a:t>
            </a:r>
            <a:r>
              <a:rPr lang="en-US" sz="3000" i="1" dirty="0" err="1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Kony</a:t>
            </a:r>
            <a:r>
              <a:rPr lang="en-US" sz="3000" i="1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 2012 </a:t>
            </a:r>
            <a:r>
              <a:rPr lang="en-US" sz="30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movie, choose a position based on the options below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YES!   Sign me up, I am ready to make a change!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I’ll share it, but I’m not sure I am actually going to become involved.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I’m interested, but I don’t have enough information to support or refute this </a:t>
            </a:r>
            <a:r>
              <a:rPr lang="en-US" sz="26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cause.</a:t>
            </a:r>
            <a:endParaRPr lang="en-US" sz="2600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Nice video, but I am going to pass, leave me out of it</a:t>
            </a:r>
            <a:r>
              <a:rPr lang="en-US" sz="2600" dirty="0" smtClean="0">
                <a:solidFill>
                  <a:schemeClr val="accent6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.</a:t>
            </a:r>
            <a:endParaRPr lang="en-US" sz="2600" dirty="0">
              <a:solidFill>
                <a:schemeClr val="accent6">
                  <a:lumMod val="40000"/>
                  <a:lumOff val="60000"/>
                </a:scheme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b="1" dirty="0" smtClean="0"/>
              <a:t>Learning Targets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Describe the conflict surrounding the LRA.</a:t>
            </a:r>
          </a:p>
          <a:p>
            <a:r>
              <a:rPr lang="en-US" sz="3000" dirty="0" smtClean="0"/>
              <a:t>Evaluate the effectiveness </a:t>
            </a:r>
            <a:r>
              <a:rPr lang="en-US" sz="3000" dirty="0"/>
              <a:t>and accuracy of the </a:t>
            </a:r>
            <a:r>
              <a:rPr lang="en-US" sz="3000" i="1" dirty="0" err="1"/>
              <a:t>Kony</a:t>
            </a:r>
            <a:r>
              <a:rPr lang="en-US" sz="3000" i="1" dirty="0"/>
              <a:t> 2012 </a:t>
            </a:r>
            <a:r>
              <a:rPr lang="en-US" sz="3000" dirty="0"/>
              <a:t>video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Evaluate the role of social media in African conflicts. 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25" y="228600"/>
            <a:ext cx="1566862" cy="1210266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3158682">
            <a:off x="2193621" y="1419476"/>
            <a:ext cx="924096" cy="502107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3380956">
            <a:off x="1179069" y="2076338"/>
            <a:ext cx="2066732" cy="502107"/>
          </a:xfrm>
          <a:prstGeom prst="lef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purpose of </a:t>
            </a:r>
            <a:r>
              <a:rPr lang="en-US" i="1" dirty="0" err="1" smtClean="0"/>
              <a:t>Kony</a:t>
            </a:r>
            <a:r>
              <a:rPr lang="en-US" i="1" dirty="0" smtClean="0"/>
              <a:t> 2012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620499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76200"/>
            <a:ext cx="6019800" cy="838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r>
              <a:rPr lang="en-US" sz="3500" dirty="0" smtClean="0"/>
              <a:t>Plan of Action</a:t>
            </a:r>
            <a:endParaRPr lang="en-US" sz="3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95600" y="990600"/>
            <a:ext cx="6019800" cy="4800600"/>
          </a:xfrm>
        </p:spPr>
        <p:txBody>
          <a:bodyPr/>
          <a:lstStyle/>
          <a:p>
            <a:r>
              <a:rPr lang="en-US" sz="3000" u="sng" dirty="0" smtClean="0"/>
              <a:t>Today</a:t>
            </a:r>
            <a:r>
              <a:rPr lang="en-US" sz="3000" dirty="0" smtClean="0"/>
              <a:t>: jigsaw to analyze and evaluate different parts of </a:t>
            </a:r>
            <a:r>
              <a:rPr lang="en-US" sz="3000" i="1" dirty="0" err="1" smtClean="0"/>
              <a:t>Kony</a:t>
            </a:r>
            <a:r>
              <a:rPr lang="en-US" sz="3000" i="1" dirty="0" smtClean="0"/>
              <a:t> 2012</a:t>
            </a:r>
            <a:endParaRPr lang="en-US" sz="3000" dirty="0" smtClean="0"/>
          </a:p>
          <a:p>
            <a:r>
              <a:rPr lang="en-US" sz="3000" u="sng" dirty="0" smtClean="0"/>
              <a:t>Monday </a:t>
            </a:r>
            <a:r>
              <a:rPr lang="en-US" sz="3000" dirty="0" smtClean="0"/>
              <a:t>(</a:t>
            </a:r>
            <a:r>
              <a:rPr lang="en-US" sz="3000" dirty="0" err="1" smtClean="0"/>
              <a:t>woohoo</a:t>
            </a:r>
            <a:r>
              <a:rPr lang="en-US" sz="3000" dirty="0" smtClean="0"/>
              <a:t>!): shuffle groups and create a poster that illustrates the accuracies and effectiveness of </a:t>
            </a:r>
            <a:r>
              <a:rPr lang="en-US" sz="3000" i="1" dirty="0" err="1" smtClean="0"/>
              <a:t>Kony</a:t>
            </a:r>
            <a:r>
              <a:rPr lang="en-US" sz="3000" i="1" dirty="0" smtClean="0"/>
              <a:t> 2012 </a:t>
            </a:r>
            <a:r>
              <a:rPr lang="en-US" sz="3000" smtClean="0"/>
              <a:t>and its shortcomings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099922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914400"/>
            <a:ext cx="6019800" cy="1143000"/>
          </a:xfrm>
        </p:spPr>
        <p:txBody>
          <a:bodyPr/>
          <a:lstStyle/>
          <a:p>
            <a:r>
              <a:rPr lang="en-US" sz="3500" b="1" dirty="0" smtClean="0"/>
              <a:t>Exit Ticket-Answer the question below</a:t>
            </a:r>
            <a:endParaRPr lang="en-US" sz="3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057400"/>
            <a:ext cx="6019800" cy="3962400"/>
          </a:xfrm>
        </p:spPr>
        <p:txBody>
          <a:bodyPr/>
          <a:lstStyle/>
          <a:p>
            <a:r>
              <a:rPr lang="en-US" sz="3000" dirty="0" smtClean="0"/>
              <a:t>Is </a:t>
            </a:r>
            <a:r>
              <a:rPr lang="en-US" sz="3000" i="1" dirty="0" err="1" smtClean="0"/>
              <a:t>Kony</a:t>
            </a:r>
            <a:r>
              <a:rPr lang="en-US" sz="3000" i="1" dirty="0" smtClean="0"/>
              <a:t> 2012: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Accurate in illustrating the LRA conflict?</a:t>
            </a:r>
            <a:r>
              <a:rPr lang="en-US" sz="3000" dirty="0"/>
              <a:t> </a:t>
            </a:r>
            <a:r>
              <a:rPr lang="en-US" sz="3000" dirty="0" smtClean="0"/>
              <a:t>Give three </a:t>
            </a:r>
            <a:r>
              <a:rPr lang="en-US" sz="3000" dirty="0"/>
              <a:t>reasons why or why </a:t>
            </a:r>
            <a:r>
              <a:rPr lang="en-US" sz="3000" dirty="0" smtClean="0"/>
              <a:t>not</a:t>
            </a:r>
            <a:r>
              <a:rPr lang="en-US" sz="3000" dirty="0"/>
              <a:t>.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Effective at </a:t>
            </a:r>
            <a:r>
              <a:rPr lang="en-US" sz="3000" smtClean="0"/>
              <a:t>achieving its </a:t>
            </a:r>
            <a:r>
              <a:rPr lang="en-US" sz="3000" dirty="0" smtClean="0"/>
              <a:t>purpose? Give three reasons why or why not.</a:t>
            </a:r>
          </a:p>
        </p:txBody>
      </p:sp>
    </p:spTree>
    <p:extLst>
      <p:ext uri="{BB962C8B-B14F-4D97-AF65-F5344CB8AC3E}">
        <p14:creationId xmlns:p14="http://schemas.microsoft.com/office/powerpoint/2010/main" val="13165117"/>
      </p:ext>
    </p:extLst>
  </p:cSld>
  <p:clrMapOvr>
    <a:masterClrMapping/>
  </p:clrMapOvr>
</p:sld>
</file>

<file path=ppt/theme/theme1.xml><?xml version="1.0" encoding="utf-8"?>
<a:theme xmlns:a="http://schemas.openxmlformats.org/drawingml/2006/main" name="a_united_futur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ustom Design">
      <a:majorFont>
        <a:latin typeface="Times New Roman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856BE9-DC38-4AF0-8299-0B4606B49F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United future design template</Template>
  <TotalTime>107</TotalTime>
  <Words>198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a_united_future</vt:lpstr>
      <vt:lpstr>Kony 2012</vt:lpstr>
      <vt:lpstr>Do Now</vt:lpstr>
      <vt:lpstr>Learning Targets</vt:lpstr>
      <vt:lpstr>What is the purpose of Kony 2012?</vt:lpstr>
      <vt:lpstr>Plan of Action</vt:lpstr>
      <vt:lpstr>Exit Ticket-Answer the question below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United Future</dc:title>
  <dc:creator>Stephanie Giola</dc:creator>
  <cp:keywords/>
  <cp:lastModifiedBy>Giola, Stephanie</cp:lastModifiedBy>
  <cp:revision>8</cp:revision>
  <dcterms:created xsi:type="dcterms:W3CDTF">2013-11-22T03:22:54Z</dcterms:created>
  <dcterms:modified xsi:type="dcterms:W3CDTF">2013-11-22T15:04:28Z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TC103367829990</vt:lpwstr>
  </property>
</Properties>
</file>