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7FC66-2CAF-40EA-97A6-B58214EEB286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7D8CFB-E826-49E5-BA0D-4337B90EB160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200" b="1" dirty="0" smtClean="0"/>
            <a:t>Authoritarian</a:t>
          </a:r>
          <a:endParaRPr lang="en-US" sz="2200" b="1" dirty="0"/>
        </a:p>
      </dgm:t>
    </dgm:pt>
    <dgm:pt modelId="{C653AA6A-BFD4-47D4-BAE3-554744E692DC}" type="parTrans" cxnId="{D99E673D-130B-4CD8-B58F-E03CF21E45C4}">
      <dgm:prSet/>
      <dgm:spPr/>
      <dgm:t>
        <a:bodyPr/>
        <a:lstStyle/>
        <a:p>
          <a:endParaRPr lang="en-US"/>
        </a:p>
      </dgm:t>
    </dgm:pt>
    <dgm:pt modelId="{5C831A8F-AE5F-4AA8-889E-DE9DAB25A728}" type="sibTrans" cxnId="{D99E673D-130B-4CD8-B58F-E03CF21E45C4}">
      <dgm:prSet/>
      <dgm:spPr/>
      <dgm:t>
        <a:bodyPr/>
        <a:lstStyle/>
        <a:p>
          <a:endParaRPr lang="en-US"/>
        </a:p>
      </dgm:t>
    </dgm:pt>
    <dgm:pt modelId="{FEEA6979-1BC9-4000-A3FF-1F0D60F47016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200" b="1" dirty="0" smtClean="0"/>
            <a:t>Authoritative</a:t>
          </a:r>
          <a:endParaRPr lang="en-US" sz="2200" b="1" dirty="0"/>
        </a:p>
      </dgm:t>
    </dgm:pt>
    <dgm:pt modelId="{2C421730-FEB4-4EBF-BA0E-499C97A70165}" type="parTrans" cxnId="{A3300910-4B2D-4F94-98EB-8D6ED16BB950}">
      <dgm:prSet/>
      <dgm:spPr/>
      <dgm:t>
        <a:bodyPr/>
        <a:lstStyle/>
        <a:p>
          <a:endParaRPr lang="en-US"/>
        </a:p>
      </dgm:t>
    </dgm:pt>
    <dgm:pt modelId="{93DED1C7-8472-43DA-B208-8497CC06AB8A}" type="sibTrans" cxnId="{A3300910-4B2D-4F94-98EB-8D6ED16BB950}">
      <dgm:prSet/>
      <dgm:spPr/>
      <dgm:t>
        <a:bodyPr/>
        <a:lstStyle/>
        <a:p>
          <a:endParaRPr lang="en-US"/>
        </a:p>
      </dgm:t>
    </dgm:pt>
    <dgm:pt modelId="{6092D893-FD59-43A8-A3EC-2950FEE1B77E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200" b="1" dirty="0" smtClean="0"/>
            <a:t>Neglectful</a:t>
          </a:r>
          <a:endParaRPr lang="en-US" sz="2200" b="1" dirty="0"/>
        </a:p>
      </dgm:t>
    </dgm:pt>
    <dgm:pt modelId="{52EEE206-18E8-4FB7-A934-AA128F15E0BB}" type="parTrans" cxnId="{78624150-9720-436A-A6A5-4E5BD3EAB752}">
      <dgm:prSet/>
      <dgm:spPr/>
      <dgm:t>
        <a:bodyPr/>
        <a:lstStyle/>
        <a:p>
          <a:endParaRPr lang="en-US"/>
        </a:p>
      </dgm:t>
    </dgm:pt>
    <dgm:pt modelId="{9E7395B9-4580-4DD7-AF53-C9BEFB4655AD}" type="sibTrans" cxnId="{78624150-9720-436A-A6A5-4E5BD3EAB752}">
      <dgm:prSet/>
      <dgm:spPr/>
      <dgm:t>
        <a:bodyPr/>
        <a:lstStyle/>
        <a:p>
          <a:endParaRPr lang="en-US"/>
        </a:p>
      </dgm:t>
    </dgm:pt>
    <dgm:pt modelId="{028FF9F7-EA7E-4A8E-A447-480EDB2E7668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200" b="1" dirty="0" smtClean="0"/>
            <a:t>Permissive</a:t>
          </a:r>
        </a:p>
      </dgm:t>
    </dgm:pt>
    <dgm:pt modelId="{D78570BA-59B4-41C9-BF9E-07B0E97CEDDD}" type="parTrans" cxnId="{BCBC53F6-E254-4249-BDA6-C26B18A4390A}">
      <dgm:prSet/>
      <dgm:spPr/>
      <dgm:t>
        <a:bodyPr/>
        <a:lstStyle/>
        <a:p>
          <a:endParaRPr lang="en-US"/>
        </a:p>
      </dgm:t>
    </dgm:pt>
    <dgm:pt modelId="{E06E1762-5A0D-4CB8-B2A5-5232B225C088}" type="sibTrans" cxnId="{BCBC53F6-E254-4249-BDA6-C26B18A4390A}">
      <dgm:prSet/>
      <dgm:spPr/>
      <dgm:t>
        <a:bodyPr/>
        <a:lstStyle/>
        <a:p>
          <a:endParaRPr lang="en-US"/>
        </a:p>
      </dgm:t>
    </dgm:pt>
    <dgm:pt modelId="{53D3891C-5131-4661-850F-D97936AB7EBC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Withdrawn</a:t>
          </a:r>
          <a:endParaRPr lang="en-US" sz="2000" dirty="0"/>
        </a:p>
      </dgm:t>
    </dgm:pt>
    <dgm:pt modelId="{88310079-8BB7-4E32-9A25-4DA4A17F3842}" type="parTrans" cxnId="{E6389A40-D397-4A25-8E57-9C8FF70BBC7D}">
      <dgm:prSet/>
      <dgm:spPr/>
      <dgm:t>
        <a:bodyPr/>
        <a:lstStyle/>
        <a:p>
          <a:endParaRPr lang="en-US"/>
        </a:p>
      </dgm:t>
    </dgm:pt>
    <dgm:pt modelId="{1E23FB21-FAB4-4DAC-8188-39F9786BAFA6}" type="sibTrans" cxnId="{E6389A40-D397-4A25-8E57-9C8FF70BBC7D}">
      <dgm:prSet/>
      <dgm:spPr/>
      <dgm:t>
        <a:bodyPr/>
        <a:lstStyle/>
        <a:p>
          <a:endParaRPr lang="en-US"/>
        </a:p>
      </dgm:t>
    </dgm:pt>
    <dgm:pt modelId="{7BE3782B-2EFC-4E87-BC89-6672B8C3FB34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Apathetic</a:t>
          </a:r>
          <a:endParaRPr lang="en-US" sz="2000" dirty="0"/>
        </a:p>
      </dgm:t>
    </dgm:pt>
    <dgm:pt modelId="{FDA074A2-9156-43BD-8BC5-566144C78528}" type="parTrans" cxnId="{AC3B9318-6CD2-4E93-B662-2C4833A9B6D5}">
      <dgm:prSet/>
      <dgm:spPr/>
      <dgm:t>
        <a:bodyPr/>
        <a:lstStyle/>
        <a:p>
          <a:endParaRPr lang="en-US"/>
        </a:p>
      </dgm:t>
    </dgm:pt>
    <dgm:pt modelId="{5002095A-0460-46DC-9900-3B7940066318}" type="sibTrans" cxnId="{AC3B9318-6CD2-4E93-B662-2C4833A9B6D5}">
      <dgm:prSet/>
      <dgm:spPr/>
      <dgm:t>
        <a:bodyPr/>
        <a:lstStyle/>
        <a:p>
          <a:endParaRPr lang="en-US"/>
        </a:p>
      </dgm:t>
    </dgm:pt>
    <dgm:pt modelId="{F927D794-16BF-4643-8370-7C020A45643F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Shy Girls and Hostile Boys</a:t>
          </a:r>
          <a:endParaRPr lang="en-US" sz="2000" dirty="0"/>
        </a:p>
      </dgm:t>
    </dgm:pt>
    <dgm:pt modelId="{51BBBD33-2289-4A8B-974C-1B3CE3CDA746}" type="parTrans" cxnId="{AF31F181-3990-4E69-9A27-1222DFA09749}">
      <dgm:prSet/>
      <dgm:spPr/>
      <dgm:t>
        <a:bodyPr/>
        <a:lstStyle/>
        <a:p>
          <a:endParaRPr lang="en-US"/>
        </a:p>
      </dgm:t>
    </dgm:pt>
    <dgm:pt modelId="{B609C8CC-58F2-4C6B-9BFA-81A79FCB4933}" type="sibTrans" cxnId="{AF31F181-3990-4E69-9A27-1222DFA09749}">
      <dgm:prSet/>
      <dgm:spPr/>
      <dgm:t>
        <a:bodyPr/>
        <a:lstStyle/>
        <a:p>
          <a:endParaRPr lang="en-US"/>
        </a:p>
      </dgm:t>
    </dgm:pt>
    <dgm:pt modelId="{3A9C85B2-E788-4092-BE4E-89605627D748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Unmotivated</a:t>
          </a:r>
          <a:endParaRPr lang="en-US" sz="2000" dirty="0"/>
        </a:p>
      </dgm:t>
    </dgm:pt>
    <dgm:pt modelId="{3D490F21-D94D-4CCA-9037-C2AB8DA4844E}" type="parTrans" cxnId="{1C1085EB-6EC2-441D-A2AB-70C6A48A956C}">
      <dgm:prSet/>
      <dgm:spPr/>
      <dgm:t>
        <a:bodyPr/>
        <a:lstStyle/>
        <a:p>
          <a:endParaRPr lang="en-US"/>
        </a:p>
      </dgm:t>
    </dgm:pt>
    <dgm:pt modelId="{0984350A-228B-45D3-A07D-90F961A24D2E}" type="sibTrans" cxnId="{1C1085EB-6EC2-441D-A2AB-70C6A48A956C}">
      <dgm:prSet/>
      <dgm:spPr/>
      <dgm:t>
        <a:bodyPr/>
        <a:lstStyle/>
        <a:p>
          <a:endParaRPr lang="en-US"/>
        </a:p>
      </dgm:t>
    </dgm:pt>
    <dgm:pt modelId="{14D0B491-A6D8-40CB-843E-7D38A03A6DE0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Incompetent</a:t>
          </a:r>
          <a:endParaRPr lang="en-US" sz="2000" dirty="0"/>
        </a:p>
      </dgm:t>
    </dgm:pt>
    <dgm:pt modelId="{A75598C5-08CE-4920-92BB-485DD625FD28}" type="parTrans" cxnId="{A7E95A4C-A728-4B94-9855-3B3EA1A47D1C}">
      <dgm:prSet/>
      <dgm:spPr/>
      <dgm:t>
        <a:bodyPr/>
        <a:lstStyle/>
        <a:p>
          <a:endParaRPr lang="en-US"/>
        </a:p>
      </dgm:t>
    </dgm:pt>
    <dgm:pt modelId="{58BA1D1C-1E9F-4562-A942-E78232DC50E9}" type="sibTrans" cxnId="{A7E95A4C-A728-4B94-9855-3B3EA1A47D1C}">
      <dgm:prSet/>
      <dgm:spPr/>
      <dgm:t>
        <a:bodyPr/>
        <a:lstStyle/>
        <a:p>
          <a:endParaRPr lang="en-US"/>
        </a:p>
      </dgm:t>
    </dgm:pt>
    <dgm:pt modelId="{AC79E24C-48AE-440F-83DD-BE55255B9425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Unmotivated</a:t>
          </a:r>
          <a:endParaRPr lang="en-US" sz="2000" dirty="0"/>
        </a:p>
      </dgm:t>
    </dgm:pt>
    <dgm:pt modelId="{F3C837A1-6C56-4913-B758-034A13BB9A10}" type="parTrans" cxnId="{B1525605-2483-4F94-9FC2-1964D813A456}">
      <dgm:prSet/>
      <dgm:spPr/>
      <dgm:t>
        <a:bodyPr/>
        <a:lstStyle/>
        <a:p>
          <a:endParaRPr lang="en-US"/>
        </a:p>
      </dgm:t>
    </dgm:pt>
    <dgm:pt modelId="{2477212D-439E-479C-BEC5-1A0AD46A7D8C}" type="sibTrans" cxnId="{B1525605-2483-4F94-9FC2-1964D813A456}">
      <dgm:prSet/>
      <dgm:spPr/>
      <dgm:t>
        <a:bodyPr/>
        <a:lstStyle/>
        <a:p>
          <a:endParaRPr lang="en-US"/>
        </a:p>
      </dgm:t>
    </dgm:pt>
    <dgm:pt modelId="{3D90C891-1C91-4078-9E19-53E028F8351E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Self-effacing</a:t>
          </a:r>
          <a:endParaRPr lang="en-US" sz="2000" dirty="0"/>
        </a:p>
      </dgm:t>
    </dgm:pt>
    <dgm:pt modelId="{928B17A8-9C0D-472D-B447-68085A03E9D0}" type="parTrans" cxnId="{F8C41DD0-FCF9-44DE-A590-024B78F8D433}">
      <dgm:prSet/>
      <dgm:spPr/>
      <dgm:t>
        <a:bodyPr/>
        <a:lstStyle/>
        <a:p>
          <a:endParaRPr lang="en-US"/>
        </a:p>
      </dgm:t>
    </dgm:pt>
    <dgm:pt modelId="{EDC06A28-C3B5-477F-B064-24145DAC896A}" type="sibTrans" cxnId="{F8C41DD0-FCF9-44DE-A590-024B78F8D433}">
      <dgm:prSet/>
      <dgm:spPr/>
      <dgm:t>
        <a:bodyPr/>
        <a:lstStyle/>
        <a:p>
          <a:endParaRPr lang="en-US"/>
        </a:p>
      </dgm:t>
    </dgm:pt>
    <dgm:pt modelId="{947EF40E-747F-4E52-B069-BD676633AECC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Indifferent</a:t>
          </a:r>
          <a:endParaRPr lang="en-US" sz="2000" dirty="0"/>
        </a:p>
      </dgm:t>
    </dgm:pt>
    <dgm:pt modelId="{4075990D-46A8-4495-9CF7-3B91322CF705}" type="parTrans" cxnId="{537CBD0F-BE5C-45E3-A7B7-FD12B1920801}">
      <dgm:prSet/>
      <dgm:spPr/>
      <dgm:t>
        <a:bodyPr/>
        <a:lstStyle/>
        <a:p>
          <a:endParaRPr lang="en-US"/>
        </a:p>
      </dgm:t>
    </dgm:pt>
    <dgm:pt modelId="{5C196F09-53E1-407D-BE2F-C2348219D462}" type="sibTrans" cxnId="{537CBD0F-BE5C-45E3-A7B7-FD12B1920801}">
      <dgm:prSet/>
      <dgm:spPr/>
      <dgm:t>
        <a:bodyPr/>
        <a:lstStyle/>
        <a:p>
          <a:endParaRPr lang="en-US"/>
        </a:p>
      </dgm:t>
    </dgm:pt>
    <dgm:pt modelId="{1D9DB835-1E96-4B49-8AED-7B4AAC93DEB6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Destructive</a:t>
          </a:r>
          <a:endParaRPr lang="en-US" sz="2000" dirty="0"/>
        </a:p>
      </dgm:t>
    </dgm:pt>
    <dgm:pt modelId="{A092042E-6CEB-4611-9238-DD49AE75A365}" type="parTrans" cxnId="{A0FE2B6E-62D4-46D3-8AE9-058E2FA20A97}">
      <dgm:prSet/>
      <dgm:spPr/>
      <dgm:t>
        <a:bodyPr/>
        <a:lstStyle/>
        <a:p>
          <a:endParaRPr lang="en-US"/>
        </a:p>
      </dgm:t>
    </dgm:pt>
    <dgm:pt modelId="{C38480BD-9F2F-443D-B4D1-99A7ACEC0075}" type="sibTrans" cxnId="{A0FE2B6E-62D4-46D3-8AE9-058E2FA20A97}">
      <dgm:prSet/>
      <dgm:spPr/>
      <dgm:t>
        <a:bodyPr/>
        <a:lstStyle/>
        <a:p>
          <a:endParaRPr lang="en-US"/>
        </a:p>
      </dgm:t>
    </dgm:pt>
    <dgm:pt modelId="{88C3A94B-BFF6-487A-B4E5-DFEFCC7769DB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Detached</a:t>
          </a:r>
          <a:endParaRPr lang="en-US" sz="2000" dirty="0"/>
        </a:p>
      </dgm:t>
    </dgm:pt>
    <dgm:pt modelId="{9AE61341-E969-402C-9036-AA1A1FB79CD6}" type="parTrans" cxnId="{59DBD8E1-5529-437E-A5B5-719D0BA1DB5A}">
      <dgm:prSet/>
      <dgm:spPr/>
      <dgm:t>
        <a:bodyPr/>
        <a:lstStyle/>
        <a:p>
          <a:endParaRPr lang="en-US"/>
        </a:p>
      </dgm:t>
    </dgm:pt>
    <dgm:pt modelId="{93E5D8D4-818B-4F96-A01A-012659CEB678}" type="sibTrans" cxnId="{59DBD8E1-5529-437E-A5B5-719D0BA1DB5A}">
      <dgm:prSet/>
      <dgm:spPr/>
      <dgm:t>
        <a:bodyPr/>
        <a:lstStyle/>
        <a:p>
          <a:endParaRPr lang="en-US"/>
        </a:p>
      </dgm:t>
    </dgm:pt>
    <dgm:pt modelId="{CFF72832-1608-49BB-9818-B55A9A77E256}">
      <dgm:prSet phldrT="[Text]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endParaRPr lang="en-US" sz="1500" dirty="0"/>
        </a:p>
      </dgm:t>
    </dgm:pt>
    <dgm:pt modelId="{527A1991-07CB-4252-9AFB-08DAF934FCA5}" type="parTrans" cxnId="{AEF9B44E-AB99-41FE-90B5-7EF3FC9828CB}">
      <dgm:prSet/>
      <dgm:spPr/>
      <dgm:t>
        <a:bodyPr/>
        <a:lstStyle/>
        <a:p>
          <a:endParaRPr lang="en-US"/>
        </a:p>
      </dgm:t>
    </dgm:pt>
    <dgm:pt modelId="{20FDA365-7C31-4BF7-A2EB-070338EAAEFE}" type="sibTrans" cxnId="{AEF9B44E-AB99-41FE-90B5-7EF3FC9828CB}">
      <dgm:prSet/>
      <dgm:spPr/>
      <dgm:t>
        <a:bodyPr/>
        <a:lstStyle/>
        <a:p>
          <a:endParaRPr lang="en-US"/>
        </a:p>
      </dgm:t>
    </dgm:pt>
    <dgm:pt modelId="{704AD4F5-8506-4E3C-971F-A0A9950C0143}">
      <dgm:prSet phldrT="[Text]"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Socially Incompetent</a:t>
          </a:r>
          <a:endParaRPr lang="en-US" sz="2000" dirty="0"/>
        </a:p>
      </dgm:t>
    </dgm:pt>
    <dgm:pt modelId="{0A55A570-2A3D-49BE-9F84-B6466D967A78}" type="parTrans" cxnId="{2CF60F3B-17EB-4F35-8D6D-02183C246364}">
      <dgm:prSet/>
      <dgm:spPr/>
      <dgm:t>
        <a:bodyPr/>
        <a:lstStyle/>
        <a:p>
          <a:endParaRPr lang="en-US"/>
        </a:p>
      </dgm:t>
    </dgm:pt>
    <dgm:pt modelId="{45FD2EB3-F304-4BDC-B1BF-CDBE236795F8}" type="sibTrans" cxnId="{2CF60F3B-17EB-4F35-8D6D-02183C246364}">
      <dgm:prSet/>
      <dgm:spPr/>
      <dgm:t>
        <a:bodyPr/>
        <a:lstStyle/>
        <a:p>
          <a:endParaRPr lang="en-US"/>
        </a:p>
      </dgm:t>
    </dgm:pt>
    <dgm:pt modelId="{6A2ED52C-7800-4EB7-AF19-ED74D7DE50F8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Self Assertive</a:t>
          </a:r>
          <a:endParaRPr lang="en-US" sz="2000" dirty="0"/>
        </a:p>
      </dgm:t>
    </dgm:pt>
    <dgm:pt modelId="{8EE9919E-FE11-4374-874A-AC92B1D74CBC}" type="parTrans" cxnId="{8CE5983C-E599-4EC8-9F51-3D6A2B439CD6}">
      <dgm:prSet/>
      <dgm:spPr/>
      <dgm:t>
        <a:bodyPr/>
        <a:lstStyle/>
        <a:p>
          <a:endParaRPr lang="en-US"/>
        </a:p>
      </dgm:t>
    </dgm:pt>
    <dgm:pt modelId="{DBE04F39-4229-438F-B936-384C19842315}" type="sibTrans" cxnId="{8CE5983C-E599-4EC8-9F51-3D6A2B439CD6}">
      <dgm:prSet/>
      <dgm:spPr/>
      <dgm:t>
        <a:bodyPr/>
        <a:lstStyle/>
        <a:p>
          <a:endParaRPr lang="en-US"/>
        </a:p>
      </dgm:t>
    </dgm:pt>
    <dgm:pt modelId="{2A7C39B7-5EF9-4915-855C-3DCAE79B583C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Independent</a:t>
          </a:r>
          <a:endParaRPr lang="en-US" sz="2000" dirty="0"/>
        </a:p>
      </dgm:t>
    </dgm:pt>
    <dgm:pt modelId="{3E80BE3D-7400-4064-B71C-F3EC70998577}" type="parTrans" cxnId="{9EFD8973-18F3-4868-B577-3FF515FEB9EA}">
      <dgm:prSet/>
      <dgm:spPr/>
      <dgm:t>
        <a:bodyPr/>
        <a:lstStyle/>
        <a:p>
          <a:endParaRPr lang="en-US"/>
        </a:p>
      </dgm:t>
    </dgm:pt>
    <dgm:pt modelId="{ACA1CC75-00D4-4182-84ED-C7597AF5AB41}" type="sibTrans" cxnId="{9EFD8973-18F3-4868-B577-3FF515FEB9EA}">
      <dgm:prSet/>
      <dgm:spPr/>
      <dgm:t>
        <a:bodyPr/>
        <a:lstStyle/>
        <a:p>
          <a:endParaRPr lang="en-US"/>
        </a:p>
      </dgm:t>
    </dgm:pt>
    <dgm:pt modelId="{ADBB5B20-5BC4-4924-BD9E-B3158C87B8A9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Friendly</a:t>
          </a:r>
          <a:endParaRPr lang="en-US" sz="2000" dirty="0"/>
        </a:p>
      </dgm:t>
    </dgm:pt>
    <dgm:pt modelId="{0961CCE4-51A2-4630-B21D-737593C36919}" type="parTrans" cxnId="{56CB4036-755E-40E6-B6B5-E2DC0BD6D9E1}">
      <dgm:prSet/>
      <dgm:spPr/>
      <dgm:t>
        <a:bodyPr/>
        <a:lstStyle/>
        <a:p>
          <a:endParaRPr lang="en-US"/>
        </a:p>
      </dgm:t>
    </dgm:pt>
    <dgm:pt modelId="{DACF163B-7C08-4EEA-8541-CDA5BA6EB596}" type="sibTrans" cxnId="{56CB4036-755E-40E6-B6B5-E2DC0BD6D9E1}">
      <dgm:prSet/>
      <dgm:spPr/>
      <dgm:t>
        <a:bodyPr/>
        <a:lstStyle/>
        <a:p>
          <a:endParaRPr lang="en-US"/>
        </a:p>
      </dgm:t>
    </dgm:pt>
    <dgm:pt modelId="{C912569F-7B8A-413D-B248-57D8BBBBE633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Cooperative</a:t>
          </a:r>
          <a:endParaRPr lang="en-US" sz="2000" dirty="0"/>
        </a:p>
      </dgm:t>
    </dgm:pt>
    <dgm:pt modelId="{319D52B8-D4B0-4729-BF0E-4F188B112E21}" type="parTrans" cxnId="{AA0B6ECF-404F-4730-89BF-879007ABA2E8}">
      <dgm:prSet/>
      <dgm:spPr/>
      <dgm:t>
        <a:bodyPr/>
        <a:lstStyle/>
        <a:p>
          <a:endParaRPr lang="en-US"/>
        </a:p>
      </dgm:t>
    </dgm:pt>
    <dgm:pt modelId="{DC153E5D-C960-457C-81B0-6C2601724162}" type="sibTrans" cxnId="{AA0B6ECF-404F-4730-89BF-879007ABA2E8}">
      <dgm:prSet/>
      <dgm:spPr/>
      <dgm:t>
        <a:bodyPr/>
        <a:lstStyle/>
        <a:p>
          <a:endParaRPr lang="en-US"/>
        </a:p>
      </dgm:t>
    </dgm:pt>
    <dgm:pt modelId="{CE77E699-65AE-4070-AB3E-47B57C768D9B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Motivated</a:t>
          </a:r>
          <a:endParaRPr lang="en-US" sz="2000" dirty="0"/>
        </a:p>
      </dgm:t>
    </dgm:pt>
    <dgm:pt modelId="{AB595838-D709-4F8A-8954-7E028E257D1A}" type="parTrans" cxnId="{F37B6148-A072-4FE6-A962-0745481012CD}">
      <dgm:prSet/>
      <dgm:spPr/>
      <dgm:t>
        <a:bodyPr/>
        <a:lstStyle/>
        <a:p>
          <a:endParaRPr lang="en-US"/>
        </a:p>
      </dgm:t>
    </dgm:pt>
    <dgm:pt modelId="{5E36C4D8-903B-4658-95EC-611C5D91F8C2}" type="sibTrans" cxnId="{F37B6148-A072-4FE6-A962-0745481012CD}">
      <dgm:prSet/>
      <dgm:spPr/>
      <dgm:t>
        <a:bodyPr/>
        <a:lstStyle/>
        <a:p>
          <a:endParaRPr lang="en-US"/>
        </a:p>
      </dgm:t>
    </dgm:pt>
    <dgm:pt modelId="{59AEDD88-2EBC-466E-A349-F24CBA21FA99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Competent</a:t>
          </a:r>
          <a:endParaRPr lang="en-US" sz="2000" dirty="0"/>
        </a:p>
      </dgm:t>
    </dgm:pt>
    <dgm:pt modelId="{1CE92EB9-167C-4C47-AC34-4782463FF59F}" type="parTrans" cxnId="{41A7733E-B012-4F03-88ED-9779F1E4ACD7}">
      <dgm:prSet/>
      <dgm:spPr/>
      <dgm:t>
        <a:bodyPr/>
        <a:lstStyle/>
        <a:p>
          <a:endParaRPr lang="en-US"/>
        </a:p>
      </dgm:t>
    </dgm:pt>
    <dgm:pt modelId="{803AF9AD-4CE4-4A0D-B5DE-B2F8F40FFBFB}" type="sibTrans" cxnId="{41A7733E-B012-4F03-88ED-9779F1E4ACD7}">
      <dgm:prSet/>
      <dgm:spPr/>
      <dgm:t>
        <a:bodyPr/>
        <a:lstStyle/>
        <a:p>
          <a:endParaRPr lang="en-US"/>
        </a:p>
      </dgm:t>
    </dgm:pt>
    <dgm:pt modelId="{FADFA6B5-4142-48AA-8593-A6CAF061D4B3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Impulsive</a:t>
          </a:r>
        </a:p>
      </dgm:t>
    </dgm:pt>
    <dgm:pt modelId="{614F1918-7B2A-495A-94F1-80C938CE3246}" type="parTrans" cxnId="{3C2EC0E2-1283-4018-AAEF-7CFDBA95C931}">
      <dgm:prSet/>
      <dgm:spPr/>
      <dgm:t>
        <a:bodyPr/>
        <a:lstStyle/>
        <a:p>
          <a:endParaRPr lang="en-US"/>
        </a:p>
      </dgm:t>
    </dgm:pt>
    <dgm:pt modelId="{20CEC48E-5F3F-4C52-8444-31DDC980D4FA}" type="sibTrans" cxnId="{3C2EC0E2-1283-4018-AAEF-7CFDBA95C931}">
      <dgm:prSet/>
      <dgm:spPr/>
      <dgm:t>
        <a:bodyPr/>
        <a:lstStyle/>
        <a:p>
          <a:endParaRPr lang="en-US"/>
        </a:p>
      </dgm:t>
    </dgm:pt>
    <dgm:pt modelId="{6189129D-61D3-42B5-BF96-47750D29DE54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Dependent</a:t>
          </a:r>
        </a:p>
      </dgm:t>
    </dgm:pt>
    <dgm:pt modelId="{A53CB0BE-5BF5-44A9-93B6-B9CBA9EB313A}" type="parTrans" cxnId="{192E2E8E-5AB4-406A-BAED-AFCE1E0BD3EA}">
      <dgm:prSet/>
      <dgm:spPr/>
      <dgm:t>
        <a:bodyPr/>
        <a:lstStyle/>
        <a:p>
          <a:endParaRPr lang="en-US"/>
        </a:p>
      </dgm:t>
    </dgm:pt>
    <dgm:pt modelId="{53841FC0-F18A-4EDF-95C8-984239A6FC6E}" type="sibTrans" cxnId="{192E2E8E-5AB4-406A-BAED-AFCE1E0BD3EA}">
      <dgm:prSet/>
      <dgm:spPr/>
      <dgm:t>
        <a:bodyPr/>
        <a:lstStyle/>
        <a:p>
          <a:endParaRPr lang="en-US"/>
        </a:p>
      </dgm:t>
    </dgm:pt>
    <dgm:pt modelId="{C5CE179A-F97C-4917-8F0C-7BABE8063E1A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Undisciplined</a:t>
          </a:r>
        </a:p>
      </dgm:t>
    </dgm:pt>
    <dgm:pt modelId="{53DB1EFC-FDD7-4FED-A2C8-24AF52516940}" type="parTrans" cxnId="{5C1F35A3-4D8B-4F25-AF09-4A80DB611FBF}">
      <dgm:prSet/>
      <dgm:spPr/>
      <dgm:t>
        <a:bodyPr/>
        <a:lstStyle/>
        <a:p>
          <a:endParaRPr lang="en-US"/>
        </a:p>
      </dgm:t>
    </dgm:pt>
    <dgm:pt modelId="{253A9095-B0BE-4233-AA8D-239A24701F39}" type="sibTrans" cxnId="{5C1F35A3-4D8B-4F25-AF09-4A80DB611FBF}">
      <dgm:prSet/>
      <dgm:spPr/>
      <dgm:t>
        <a:bodyPr/>
        <a:lstStyle/>
        <a:p>
          <a:endParaRPr lang="en-US"/>
        </a:p>
      </dgm:t>
    </dgm:pt>
    <dgm:pt modelId="{F20630D6-70FB-4AC7-B705-A6E29E9D0E7C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Immature—risk taker</a:t>
          </a:r>
        </a:p>
      </dgm:t>
    </dgm:pt>
    <dgm:pt modelId="{6E4B1C7A-C1CE-43D5-8C03-6806CFE737BA}" type="parTrans" cxnId="{604508C0-9394-4687-9467-6C38F6B27770}">
      <dgm:prSet/>
      <dgm:spPr/>
      <dgm:t>
        <a:bodyPr/>
        <a:lstStyle/>
        <a:p>
          <a:endParaRPr lang="en-US"/>
        </a:p>
      </dgm:t>
    </dgm:pt>
    <dgm:pt modelId="{7E591345-268E-4234-ABAD-0C3603FCF372}" type="sibTrans" cxnId="{604508C0-9394-4687-9467-6C38F6B27770}">
      <dgm:prSet/>
      <dgm:spPr/>
      <dgm:t>
        <a:bodyPr/>
        <a:lstStyle/>
        <a:p>
          <a:endParaRPr lang="en-US"/>
        </a:p>
      </dgm:t>
    </dgm:pt>
    <dgm:pt modelId="{B61836C9-FB23-4CEB-95F8-D3425DF52BD6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Manipulative</a:t>
          </a:r>
        </a:p>
      </dgm:t>
    </dgm:pt>
    <dgm:pt modelId="{C1DB0491-E9DB-417C-8222-D502EF39D3BC}" type="parTrans" cxnId="{208B7C22-C140-4301-89A5-515EED800E39}">
      <dgm:prSet/>
      <dgm:spPr/>
      <dgm:t>
        <a:bodyPr/>
        <a:lstStyle/>
        <a:p>
          <a:endParaRPr lang="en-US"/>
        </a:p>
      </dgm:t>
    </dgm:pt>
    <dgm:pt modelId="{E8FE5418-DDFC-479E-98C1-2EA7BDB4BAB0}" type="sibTrans" cxnId="{208B7C22-C140-4301-89A5-515EED800E39}">
      <dgm:prSet/>
      <dgm:spPr/>
      <dgm:t>
        <a:bodyPr/>
        <a:lstStyle/>
        <a:p>
          <a:endParaRPr lang="en-US"/>
        </a:p>
      </dgm:t>
    </dgm:pt>
    <dgm:pt modelId="{1506AD0B-422B-45B0-985D-1F1E948D6BDF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Socially Competent</a:t>
          </a:r>
        </a:p>
      </dgm:t>
    </dgm:pt>
    <dgm:pt modelId="{B2457B33-EF4B-45BE-88CD-EA8ABACF5C7F}" type="parTrans" cxnId="{383F0A49-5DE6-4838-A5C9-80C05C33E276}">
      <dgm:prSet/>
      <dgm:spPr/>
      <dgm:t>
        <a:bodyPr/>
        <a:lstStyle/>
        <a:p>
          <a:endParaRPr lang="en-US"/>
        </a:p>
      </dgm:t>
    </dgm:pt>
    <dgm:pt modelId="{169A5C82-4F09-48BA-8DED-BA66D08DEDD2}" type="sibTrans" cxnId="{383F0A49-5DE6-4838-A5C9-80C05C33E276}">
      <dgm:prSet/>
      <dgm:spPr/>
      <dgm:t>
        <a:bodyPr/>
        <a:lstStyle/>
        <a:p>
          <a:endParaRPr lang="en-US"/>
        </a:p>
      </dgm:t>
    </dgm:pt>
    <dgm:pt modelId="{61D700A2-4250-4947-9081-F68B1D080073}">
      <dgm:prSet cust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US" sz="2000" dirty="0" smtClean="0"/>
            <a:t>Self-Centered</a:t>
          </a:r>
        </a:p>
      </dgm:t>
    </dgm:pt>
    <dgm:pt modelId="{A21E1C9F-93B8-44CD-8FF0-2DC68A60CDA9}" type="parTrans" cxnId="{199431C2-88F3-4186-927A-32EBCBC101B4}">
      <dgm:prSet/>
      <dgm:spPr/>
      <dgm:t>
        <a:bodyPr/>
        <a:lstStyle/>
        <a:p>
          <a:endParaRPr lang="en-US"/>
        </a:p>
      </dgm:t>
    </dgm:pt>
    <dgm:pt modelId="{AA97494C-9665-4DF9-A088-9CF154F8A7A2}" type="sibTrans" cxnId="{199431C2-88F3-4186-927A-32EBCBC101B4}">
      <dgm:prSet/>
      <dgm:spPr/>
      <dgm:t>
        <a:bodyPr/>
        <a:lstStyle/>
        <a:p>
          <a:endParaRPr lang="en-US"/>
        </a:p>
      </dgm:t>
    </dgm:pt>
    <dgm:pt modelId="{10ED1915-FE31-494C-BC0F-8AE402DEC6FB}" type="pres">
      <dgm:prSet presAssocID="{6FC7FC66-2CAF-40EA-97A6-B58214EEB28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56DB74-8865-4B8F-A008-31AD57A1EFF9}" type="pres">
      <dgm:prSet presAssocID="{6FC7FC66-2CAF-40EA-97A6-B58214EEB286}" presName="axisShape" presStyleLbl="bgShp" presStyleIdx="0" presStyleCnt="1"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</dgm:pt>
    <dgm:pt modelId="{30B1B4A0-F54B-465B-9272-5AC0B566F514}" type="pres">
      <dgm:prSet presAssocID="{6FC7FC66-2CAF-40EA-97A6-B58214EEB286}" presName="rect1" presStyleLbl="node1" presStyleIdx="0" presStyleCnt="4" custScaleX="139627" custLinFactNeighborX="-20075" custLinFactNeighborY="-17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09ADD-9379-49BB-876D-3F91DCA23920}" type="pres">
      <dgm:prSet presAssocID="{6FC7FC66-2CAF-40EA-97A6-B58214EEB286}" presName="rect2" presStyleLbl="node1" presStyleIdx="1" presStyleCnt="4" custScaleX="134192" custLinFactNeighborX="14971" custLinFactNeighborY="-27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58E9E-D640-4A66-8F78-A4673D4A0072}" type="pres">
      <dgm:prSet presAssocID="{6FC7FC66-2CAF-40EA-97A6-B58214EEB286}" presName="rect3" presStyleLbl="node1" presStyleIdx="2" presStyleCnt="4" custScaleX="141960" custLinFactNeighborX="-20127" custLinFactNeighborY="-18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BC540-C8DE-4A6C-87F2-0A02B7021E52}" type="pres">
      <dgm:prSet presAssocID="{6FC7FC66-2CAF-40EA-97A6-B58214EEB286}" presName="rect4" presStyleLbl="node1" presStyleIdx="3" presStyleCnt="4" custScaleX="134962" custScaleY="114820" custLinFactNeighborX="19707" custLinFactNeighborY="88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E2B6E-62D4-46D3-8AE9-058E2FA20A97}" srcId="{6092D893-FD59-43A8-A3EC-2950FEE1B77E}" destId="{1D9DB835-1E96-4B49-8AED-7B4AAC93DEB6}" srcOrd="3" destOrd="0" parTransId="{A092042E-6CEB-4611-9238-DD49AE75A365}" sibTransId="{C38480BD-9F2F-443D-B4D1-99A7ACEC0075}"/>
    <dgm:cxn modelId="{9EE26A12-2C60-4324-90AD-F8136E7CFF11}" type="presOf" srcId="{6189129D-61D3-42B5-BF96-47750D29DE54}" destId="{41CBC540-C8DE-4A6C-87F2-0A02B7021E52}" srcOrd="0" destOrd="2" presId="urn:microsoft.com/office/officeart/2005/8/layout/matrix2"/>
    <dgm:cxn modelId="{6F159016-8E06-4F76-8D75-5081BD879ED6}" type="presOf" srcId="{88C3A94B-BFF6-487A-B4E5-DFEFCC7769DB}" destId="{5A958E9E-D640-4A66-8F78-A4673D4A0072}" srcOrd="0" destOrd="5" presId="urn:microsoft.com/office/officeart/2005/8/layout/matrix2"/>
    <dgm:cxn modelId="{199431C2-88F3-4186-927A-32EBCBC101B4}" srcId="{028FF9F7-EA7E-4A8E-A447-480EDB2E7668}" destId="{61D700A2-4250-4947-9081-F68B1D080073}" srcOrd="6" destOrd="0" parTransId="{A21E1C9F-93B8-44CD-8FF0-2DC68A60CDA9}" sibTransId="{AA97494C-9665-4DF9-A088-9CF154F8A7A2}"/>
    <dgm:cxn modelId="{B65646F2-14AA-4B39-8ECC-44163E73394F}" type="presOf" srcId="{F20630D6-70FB-4AC7-B705-A6E29E9D0E7C}" destId="{41CBC540-C8DE-4A6C-87F2-0A02B7021E52}" srcOrd="0" destOrd="4" presId="urn:microsoft.com/office/officeart/2005/8/layout/matrix2"/>
    <dgm:cxn modelId="{AF6EAF6D-AA1F-44EF-84F4-B8572AA0F201}" type="presOf" srcId="{59AEDD88-2EBC-466E-A349-F24CBA21FA99}" destId="{BFA09ADD-9379-49BB-876D-3F91DCA23920}" srcOrd="0" destOrd="6" presId="urn:microsoft.com/office/officeart/2005/8/layout/matrix2"/>
    <dgm:cxn modelId="{DE3BF117-2124-4884-91E6-CBA3ED283EF5}" type="presOf" srcId="{6092D893-FD59-43A8-A3EC-2950FEE1B77E}" destId="{5A958E9E-D640-4A66-8F78-A4673D4A0072}" srcOrd="0" destOrd="0" presId="urn:microsoft.com/office/officeart/2005/8/layout/matrix2"/>
    <dgm:cxn modelId="{C559223C-0784-4C6A-B476-DFA271D6C922}" type="presOf" srcId="{F927D794-16BF-4643-8370-7C020A45643F}" destId="{30B1B4A0-F54B-465B-9272-5AC0B566F514}" srcOrd="0" destOrd="3" presId="urn:microsoft.com/office/officeart/2005/8/layout/matrix2"/>
    <dgm:cxn modelId="{2714A524-AC7D-4035-9820-5FB617A3CF09}" type="presOf" srcId="{AC79E24C-48AE-440F-83DD-BE55255B9425}" destId="{5A958E9E-D640-4A66-8F78-A4673D4A0072}" srcOrd="0" destOrd="1" presId="urn:microsoft.com/office/officeart/2005/8/layout/matrix2"/>
    <dgm:cxn modelId="{AF9FFC86-A6A4-4694-ACDD-48F70FC66422}" type="presOf" srcId="{7BE3782B-2EFC-4E87-BC89-6672B8C3FB34}" destId="{30B1B4A0-F54B-465B-9272-5AC0B566F514}" srcOrd="0" destOrd="2" presId="urn:microsoft.com/office/officeart/2005/8/layout/matrix2"/>
    <dgm:cxn modelId="{D99E673D-130B-4CD8-B58F-E03CF21E45C4}" srcId="{6FC7FC66-2CAF-40EA-97A6-B58214EEB286}" destId="{157D8CFB-E826-49E5-BA0D-4337B90EB160}" srcOrd="0" destOrd="0" parTransId="{C653AA6A-BFD4-47D4-BAE3-554744E692DC}" sibTransId="{5C831A8F-AE5F-4AA8-889E-DE9DAB25A728}"/>
    <dgm:cxn modelId="{EA04B866-BB9F-4AF9-95D2-22C26162B61A}" type="presOf" srcId="{C912569F-7B8A-413D-B248-57D8BBBBE633}" destId="{BFA09ADD-9379-49BB-876D-3F91DCA23920}" srcOrd="0" destOrd="4" presId="urn:microsoft.com/office/officeart/2005/8/layout/matrix2"/>
    <dgm:cxn modelId="{B1525605-2483-4F94-9FC2-1964D813A456}" srcId="{6092D893-FD59-43A8-A3EC-2950FEE1B77E}" destId="{AC79E24C-48AE-440F-83DD-BE55255B9425}" srcOrd="0" destOrd="0" parTransId="{F3C837A1-6C56-4913-B758-034A13BB9A10}" sibTransId="{2477212D-439E-479C-BEC5-1A0AD46A7D8C}"/>
    <dgm:cxn modelId="{192E2E8E-5AB4-406A-BAED-AFCE1E0BD3EA}" srcId="{028FF9F7-EA7E-4A8E-A447-480EDB2E7668}" destId="{6189129D-61D3-42B5-BF96-47750D29DE54}" srcOrd="1" destOrd="0" parTransId="{A53CB0BE-5BF5-44A9-93B6-B9CBA9EB313A}" sibTransId="{53841FC0-F18A-4EDF-95C8-984239A6FC6E}"/>
    <dgm:cxn modelId="{2CF60F3B-17EB-4F35-8D6D-02183C246364}" srcId="{6092D893-FD59-43A8-A3EC-2950FEE1B77E}" destId="{704AD4F5-8506-4E3C-971F-A0A9950C0143}" srcOrd="5" destOrd="0" parTransId="{0A55A570-2A3D-49BE-9F84-B6466D967A78}" sibTransId="{45FD2EB3-F304-4BDC-B1BF-CDBE236795F8}"/>
    <dgm:cxn modelId="{BCBC53F6-E254-4249-BDA6-C26B18A4390A}" srcId="{6FC7FC66-2CAF-40EA-97A6-B58214EEB286}" destId="{028FF9F7-EA7E-4A8E-A447-480EDB2E7668}" srcOrd="3" destOrd="0" parTransId="{D78570BA-59B4-41C9-BF9E-07B0E97CEDDD}" sibTransId="{E06E1762-5A0D-4CB8-B2A5-5232B225C088}"/>
    <dgm:cxn modelId="{A9475344-7DF5-4341-9792-5D0B7D9CBFC6}" type="presOf" srcId="{CFF72832-1608-49BB-9818-B55A9A77E256}" destId="{5A958E9E-D640-4A66-8F78-A4673D4A0072}" srcOrd="0" destOrd="7" presId="urn:microsoft.com/office/officeart/2005/8/layout/matrix2"/>
    <dgm:cxn modelId="{56CB4036-755E-40E6-B6B5-E2DC0BD6D9E1}" srcId="{FEEA6979-1BC9-4000-A3FF-1F0D60F47016}" destId="{ADBB5B20-5BC4-4924-BD9E-B3158C87B8A9}" srcOrd="2" destOrd="0" parTransId="{0961CCE4-51A2-4630-B21D-737593C36919}" sibTransId="{DACF163B-7C08-4EEA-8541-CDA5BA6EB596}"/>
    <dgm:cxn modelId="{9EFD8973-18F3-4868-B577-3FF515FEB9EA}" srcId="{FEEA6979-1BC9-4000-A3FF-1F0D60F47016}" destId="{2A7C39B7-5EF9-4915-855C-3DCAE79B583C}" srcOrd="1" destOrd="0" parTransId="{3E80BE3D-7400-4064-B71C-F3EC70998577}" sibTransId="{ACA1CC75-00D4-4182-84ED-C7597AF5AB41}"/>
    <dgm:cxn modelId="{AC3B9318-6CD2-4E93-B662-2C4833A9B6D5}" srcId="{157D8CFB-E826-49E5-BA0D-4337B90EB160}" destId="{7BE3782B-2EFC-4E87-BC89-6672B8C3FB34}" srcOrd="1" destOrd="0" parTransId="{FDA074A2-9156-43BD-8BC5-566144C78528}" sibTransId="{5002095A-0460-46DC-9900-3B7940066318}"/>
    <dgm:cxn modelId="{F8C41DD0-FCF9-44DE-A590-024B78F8D433}" srcId="{6092D893-FD59-43A8-A3EC-2950FEE1B77E}" destId="{3D90C891-1C91-4078-9E19-53E028F8351E}" srcOrd="1" destOrd="0" parTransId="{928B17A8-9C0D-472D-B447-68085A03E9D0}" sibTransId="{EDC06A28-C3B5-477F-B064-24145DAC896A}"/>
    <dgm:cxn modelId="{1C1085EB-6EC2-441D-A2AB-70C6A48A956C}" srcId="{157D8CFB-E826-49E5-BA0D-4337B90EB160}" destId="{3A9C85B2-E788-4092-BE4E-89605627D748}" srcOrd="3" destOrd="0" parTransId="{3D490F21-D94D-4CCA-9037-C2AB8DA4844E}" sibTransId="{0984350A-228B-45D3-A07D-90F961A24D2E}"/>
    <dgm:cxn modelId="{3C2EC0E2-1283-4018-AAEF-7CFDBA95C931}" srcId="{028FF9F7-EA7E-4A8E-A447-480EDB2E7668}" destId="{FADFA6B5-4142-48AA-8593-A6CAF061D4B3}" srcOrd="0" destOrd="0" parTransId="{614F1918-7B2A-495A-94F1-80C938CE3246}" sibTransId="{20CEC48E-5F3F-4C52-8444-31DDC980D4FA}"/>
    <dgm:cxn modelId="{E6389A40-D397-4A25-8E57-9C8FF70BBC7D}" srcId="{157D8CFB-E826-49E5-BA0D-4337B90EB160}" destId="{53D3891C-5131-4661-850F-D97936AB7EBC}" srcOrd="0" destOrd="0" parTransId="{88310079-8BB7-4E32-9A25-4DA4A17F3842}" sibTransId="{1E23FB21-FAB4-4DAC-8188-39F9786BAFA6}"/>
    <dgm:cxn modelId="{F37B6148-A072-4FE6-A962-0745481012CD}" srcId="{FEEA6979-1BC9-4000-A3FF-1F0D60F47016}" destId="{CE77E699-65AE-4070-AB3E-47B57C768D9B}" srcOrd="4" destOrd="0" parTransId="{AB595838-D709-4F8A-8954-7E028E257D1A}" sibTransId="{5E36C4D8-903B-4658-95EC-611C5D91F8C2}"/>
    <dgm:cxn modelId="{383F0A49-5DE6-4838-A5C9-80C05C33E276}" srcId="{028FF9F7-EA7E-4A8E-A447-480EDB2E7668}" destId="{1506AD0B-422B-45B0-985D-1F1E948D6BDF}" srcOrd="5" destOrd="0" parTransId="{B2457B33-EF4B-45BE-88CD-EA8ABACF5C7F}" sibTransId="{169A5C82-4F09-48BA-8DED-BA66D08DEDD2}"/>
    <dgm:cxn modelId="{FB136D74-1A7D-4327-AADA-0658B4454A4F}" type="presOf" srcId="{53D3891C-5131-4661-850F-D97936AB7EBC}" destId="{30B1B4A0-F54B-465B-9272-5AC0B566F514}" srcOrd="0" destOrd="1" presId="urn:microsoft.com/office/officeart/2005/8/layout/matrix2"/>
    <dgm:cxn modelId="{ABC2516F-1DAD-458E-9171-DE480E815725}" type="presOf" srcId="{FADFA6B5-4142-48AA-8593-A6CAF061D4B3}" destId="{41CBC540-C8DE-4A6C-87F2-0A02B7021E52}" srcOrd="0" destOrd="1" presId="urn:microsoft.com/office/officeart/2005/8/layout/matrix2"/>
    <dgm:cxn modelId="{AC1B67B0-89B1-4170-BCF8-FF612A67EAB1}" type="presOf" srcId="{157D8CFB-E826-49E5-BA0D-4337B90EB160}" destId="{30B1B4A0-F54B-465B-9272-5AC0B566F514}" srcOrd="0" destOrd="0" presId="urn:microsoft.com/office/officeart/2005/8/layout/matrix2"/>
    <dgm:cxn modelId="{9DBADBC4-78F0-4D8A-BA8A-037666B359DA}" type="presOf" srcId="{3D90C891-1C91-4078-9E19-53E028F8351E}" destId="{5A958E9E-D640-4A66-8F78-A4673D4A0072}" srcOrd="0" destOrd="2" presId="urn:microsoft.com/office/officeart/2005/8/layout/matrix2"/>
    <dgm:cxn modelId="{955273C0-C85C-4F28-BBEA-C9496627ACFF}" type="presOf" srcId="{028FF9F7-EA7E-4A8E-A447-480EDB2E7668}" destId="{41CBC540-C8DE-4A6C-87F2-0A02B7021E52}" srcOrd="0" destOrd="0" presId="urn:microsoft.com/office/officeart/2005/8/layout/matrix2"/>
    <dgm:cxn modelId="{9F35D5F2-6450-4A6C-B4CB-C04AF2B9A812}" type="presOf" srcId="{B61836C9-FB23-4CEB-95F8-D3425DF52BD6}" destId="{41CBC540-C8DE-4A6C-87F2-0A02B7021E52}" srcOrd="0" destOrd="5" presId="urn:microsoft.com/office/officeart/2005/8/layout/matrix2"/>
    <dgm:cxn modelId="{1C767964-862B-49BF-A169-7705C6996F78}" type="presOf" srcId="{CE77E699-65AE-4070-AB3E-47B57C768D9B}" destId="{BFA09ADD-9379-49BB-876D-3F91DCA23920}" srcOrd="0" destOrd="5" presId="urn:microsoft.com/office/officeart/2005/8/layout/matrix2"/>
    <dgm:cxn modelId="{486A3E7B-E7CD-47D9-B696-FEF74E555EA1}" type="presOf" srcId="{1D9DB835-1E96-4B49-8AED-7B4AAC93DEB6}" destId="{5A958E9E-D640-4A66-8F78-A4673D4A0072}" srcOrd="0" destOrd="4" presId="urn:microsoft.com/office/officeart/2005/8/layout/matrix2"/>
    <dgm:cxn modelId="{208B7C22-C140-4301-89A5-515EED800E39}" srcId="{028FF9F7-EA7E-4A8E-A447-480EDB2E7668}" destId="{B61836C9-FB23-4CEB-95F8-D3425DF52BD6}" srcOrd="4" destOrd="0" parTransId="{C1DB0491-E9DB-417C-8222-D502EF39D3BC}" sibTransId="{E8FE5418-DDFC-479E-98C1-2EA7BDB4BAB0}"/>
    <dgm:cxn modelId="{E3210E14-7E87-4508-96CB-796E72C21329}" type="presOf" srcId="{704AD4F5-8506-4E3C-971F-A0A9950C0143}" destId="{5A958E9E-D640-4A66-8F78-A4673D4A0072}" srcOrd="0" destOrd="6" presId="urn:microsoft.com/office/officeart/2005/8/layout/matrix2"/>
    <dgm:cxn modelId="{D8538244-0E8E-4B5C-9907-D3796510542C}" type="presOf" srcId="{1506AD0B-422B-45B0-985D-1F1E948D6BDF}" destId="{41CBC540-C8DE-4A6C-87F2-0A02B7021E52}" srcOrd="0" destOrd="6" presId="urn:microsoft.com/office/officeart/2005/8/layout/matrix2"/>
    <dgm:cxn modelId="{20F71B7A-A535-4165-A8E8-1E0CBCFA1F14}" type="presOf" srcId="{ADBB5B20-5BC4-4924-BD9E-B3158C87B8A9}" destId="{BFA09ADD-9379-49BB-876D-3F91DCA23920}" srcOrd="0" destOrd="3" presId="urn:microsoft.com/office/officeart/2005/8/layout/matrix2"/>
    <dgm:cxn modelId="{78624150-9720-436A-A6A5-4E5BD3EAB752}" srcId="{6FC7FC66-2CAF-40EA-97A6-B58214EEB286}" destId="{6092D893-FD59-43A8-A3EC-2950FEE1B77E}" srcOrd="2" destOrd="0" parTransId="{52EEE206-18E8-4FB7-A934-AA128F15E0BB}" sibTransId="{9E7395B9-4580-4DD7-AF53-C9BEFB4655AD}"/>
    <dgm:cxn modelId="{41A7733E-B012-4F03-88ED-9779F1E4ACD7}" srcId="{FEEA6979-1BC9-4000-A3FF-1F0D60F47016}" destId="{59AEDD88-2EBC-466E-A349-F24CBA21FA99}" srcOrd="5" destOrd="0" parTransId="{1CE92EB9-167C-4C47-AC34-4782463FF59F}" sibTransId="{803AF9AD-4CE4-4A0D-B5DE-B2F8F40FFBFB}"/>
    <dgm:cxn modelId="{537CBD0F-BE5C-45E3-A7B7-FD12B1920801}" srcId="{6092D893-FD59-43A8-A3EC-2950FEE1B77E}" destId="{947EF40E-747F-4E52-B069-BD676633AECC}" srcOrd="2" destOrd="0" parTransId="{4075990D-46A8-4495-9CF7-3B91322CF705}" sibTransId="{5C196F09-53E1-407D-BE2F-C2348219D462}"/>
    <dgm:cxn modelId="{683DF303-9387-47F3-BDB9-E4F7971E0255}" type="presOf" srcId="{FEEA6979-1BC9-4000-A3FF-1F0D60F47016}" destId="{BFA09ADD-9379-49BB-876D-3F91DCA23920}" srcOrd="0" destOrd="0" presId="urn:microsoft.com/office/officeart/2005/8/layout/matrix2"/>
    <dgm:cxn modelId="{9AEC5F1F-8890-4786-AE61-94B4803178B2}" type="presOf" srcId="{14D0B491-A6D8-40CB-843E-7D38A03A6DE0}" destId="{30B1B4A0-F54B-465B-9272-5AC0B566F514}" srcOrd="0" destOrd="5" presId="urn:microsoft.com/office/officeart/2005/8/layout/matrix2"/>
    <dgm:cxn modelId="{4FF9CAEF-8E71-4822-876D-CDB8E0A4CE3A}" type="presOf" srcId="{3A9C85B2-E788-4092-BE4E-89605627D748}" destId="{30B1B4A0-F54B-465B-9272-5AC0B566F514}" srcOrd="0" destOrd="4" presId="urn:microsoft.com/office/officeart/2005/8/layout/matrix2"/>
    <dgm:cxn modelId="{75C57854-FC10-4F9B-B608-68ACE5F8888B}" type="presOf" srcId="{2A7C39B7-5EF9-4915-855C-3DCAE79B583C}" destId="{BFA09ADD-9379-49BB-876D-3F91DCA23920}" srcOrd="0" destOrd="2" presId="urn:microsoft.com/office/officeart/2005/8/layout/matrix2"/>
    <dgm:cxn modelId="{AEF9B44E-AB99-41FE-90B5-7EF3FC9828CB}" srcId="{6092D893-FD59-43A8-A3EC-2950FEE1B77E}" destId="{CFF72832-1608-49BB-9818-B55A9A77E256}" srcOrd="6" destOrd="0" parTransId="{527A1991-07CB-4252-9AFB-08DAF934FCA5}" sibTransId="{20FDA365-7C31-4BF7-A2EB-070338EAAEFE}"/>
    <dgm:cxn modelId="{3FFB3A29-C680-4567-81CB-11EBE16CE3DF}" type="presOf" srcId="{947EF40E-747F-4E52-B069-BD676633AECC}" destId="{5A958E9E-D640-4A66-8F78-A4673D4A0072}" srcOrd="0" destOrd="3" presId="urn:microsoft.com/office/officeart/2005/8/layout/matrix2"/>
    <dgm:cxn modelId="{AF31F181-3990-4E69-9A27-1222DFA09749}" srcId="{157D8CFB-E826-49E5-BA0D-4337B90EB160}" destId="{F927D794-16BF-4643-8370-7C020A45643F}" srcOrd="2" destOrd="0" parTransId="{51BBBD33-2289-4A8B-974C-1B3CE3CDA746}" sibTransId="{B609C8CC-58F2-4C6B-9BFA-81A79FCB4933}"/>
    <dgm:cxn modelId="{82F1B465-A050-4E5F-877B-2F8ABFEED9B6}" type="presOf" srcId="{C5CE179A-F97C-4917-8F0C-7BABE8063E1A}" destId="{41CBC540-C8DE-4A6C-87F2-0A02B7021E52}" srcOrd="0" destOrd="3" presId="urn:microsoft.com/office/officeart/2005/8/layout/matrix2"/>
    <dgm:cxn modelId="{A7E95A4C-A728-4B94-9855-3B3EA1A47D1C}" srcId="{157D8CFB-E826-49E5-BA0D-4337B90EB160}" destId="{14D0B491-A6D8-40CB-843E-7D38A03A6DE0}" srcOrd="4" destOrd="0" parTransId="{A75598C5-08CE-4920-92BB-485DD625FD28}" sibTransId="{58BA1D1C-1E9F-4562-A942-E78232DC50E9}"/>
    <dgm:cxn modelId="{5C1F35A3-4D8B-4F25-AF09-4A80DB611FBF}" srcId="{028FF9F7-EA7E-4A8E-A447-480EDB2E7668}" destId="{C5CE179A-F97C-4917-8F0C-7BABE8063E1A}" srcOrd="2" destOrd="0" parTransId="{53DB1EFC-FDD7-4FED-A2C8-24AF52516940}" sibTransId="{253A9095-B0BE-4233-AA8D-239A24701F39}"/>
    <dgm:cxn modelId="{A3300910-4B2D-4F94-98EB-8D6ED16BB950}" srcId="{6FC7FC66-2CAF-40EA-97A6-B58214EEB286}" destId="{FEEA6979-1BC9-4000-A3FF-1F0D60F47016}" srcOrd="1" destOrd="0" parTransId="{2C421730-FEB4-4EBF-BA0E-499C97A70165}" sibTransId="{93DED1C7-8472-43DA-B208-8497CC06AB8A}"/>
    <dgm:cxn modelId="{AA0B6ECF-404F-4730-89BF-879007ABA2E8}" srcId="{FEEA6979-1BC9-4000-A3FF-1F0D60F47016}" destId="{C912569F-7B8A-413D-B248-57D8BBBBE633}" srcOrd="3" destOrd="0" parTransId="{319D52B8-D4B0-4729-BF0E-4F188B112E21}" sibTransId="{DC153E5D-C960-457C-81B0-6C2601724162}"/>
    <dgm:cxn modelId="{604508C0-9394-4687-9467-6C38F6B27770}" srcId="{028FF9F7-EA7E-4A8E-A447-480EDB2E7668}" destId="{F20630D6-70FB-4AC7-B705-A6E29E9D0E7C}" srcOrd="3" destOrd="0" parTransId="{6E4B1C7A-C1CE-43D5-8C03-6806CFE737BA}" sibTransId="{7E591345-268E-4234-ABAD-0C3603FCF372}"/>
    <dgm:cxn modelId="{228264DA-D2AB-4B19-B0E9-B4C7123C93B2}" type="presOf" srcId="{61D700A2-4250-4947-9081-F68B1D080073}" destId="{41CBC540-C8DE-4A6C-87F2-0A02B7021E52}" srcOrd="0" destOrd="7" presId="urn:microsoft.com/office/officeart/2005/8/layout/matrix2"/>
    <dgm:cxn modelId="{3C54A259-413A-44FA-909A-C51A75AC17EA}" type="presOf" srcId="{6FC7FC66-2CAF-40EA-97A6-B58214EEB286}" destId="{10ED1915-FE31-494C-BC0F-8AE402DEC6FB}" srcOrd="0" destOrd="0" presId="urn:microsoft.com/office/officeart/2005/8/layout/matrix2"/>
    <dgm:cxn modelId="{59DBD8E1-5529-437E-A5B5-719D0BA1DB5A}" srcId="{6092D893-FD59-43A8-A3EC-2950FEE1B77E}" destId="{88C3A94B-BFF6-487A-B4E5-DFEFCC7769DB}" srcOrd="4" destOrd="0" parTransId="{9AE61341-E969-402C-9036-AA1A1FB79CD6}" sibTransId="{93E5D8D4-818B-4F96-A01A-012659CEB678}"/>
    <dgm:cxn modelId="{8CE5983C-E599-4EC8-9F51-3D6A2B439CD6}" srcId="{FEEA6979-1BC9-4000-A3FF-1F0D60F47016}" destId="{6A2ED52C-7800-4EB7-AF19-ED74D7DE50F8}" srcOrd="0" destOrd="0" parTransId="{8EE9919E-FE11-4374-874A-AC92B1D74CBC}" sibTransId="{DBE04F39-4229-438F-B936-384C19842315}"/>
    <dgm:cxn modelId="{7FF4AF88-22F8-44BF-9152-10C707CC3967}" type="presOf" srcId="{6A2ED52C-7800-4EB7-AF19-ED74D7DE50F8}" destId="{BFA09ADD-9379-49BB-876D-3F91DCA23920}" srcOrd="0" destOrd="1" presId="urn:microsoft.com/office/officeart/2005/8/layout/matrix2"/>
    <dgm:cxn modelId="{0A4E01F7-058D-4303-AD77-109B8A1519AF}" type="presParOf" srcId="{10ED1915-FE31-494C-BC0F-8AE402DEC6FB}" destId="{2756DB74-8865-4B8F-A008-31AD57A1EFF9}" srcOrd="0" destOrd="0" presId="urn:microsoft.com/office/officeart/2005/8/layout/matrix2"/>
    <dgm:cxn modelId="{023060EF-A678-49E8-B3B5-188FA414AE60}" type="presParOf" srcId="{10ED1915-FE31-494C-BC0F-8AE402DEC6FB}" destId="{30B1B4A0-F54B-465B-9272-5AC0B566F514}" srcOrd="1" destOrd="0" presId="urn:microsoft.com/office/officeart/2005/8/layout/matrix2"/>
    <dgm:cxn modelId="{2DDDE027-F92C-4617-86EC-5E42DE4C3A02}" type="presParOf" srcId="{10ED1915-FE31-494C-BC0F-8AE402DEC6FB}" destId="{BFA09ADD-9379-49BB-876D-3F91DCA23920}" srcOrd="2" destOrd="0" presId="urn:microsoft.com/office/officeart/2005/8/layout/matrix2"/>
    <dgm:cxn modelId="{CD405F03-B3A8-45F9-A05C-FD9E4449A53C}" type="presParOf" srcId="{10ED1915-FE31-494C-BC0F-8AE402DEC6FB}" destId="{5A958E9E-D640-4A66-8F78-A4673D4A0072}" srcOrd="3" destOrd="0" presId="urn:microsoft.com/office/officeart/2005/8/layout/matrix2"/>
    <dgm:cxn modelId="{BF548831-922F-4126-9D5B-EB92EA4FA222}" type="presParOf" srcId="{10ED1915-FE31-494C-BC0F-8AE402DEC6FB}" destId="{41CBC540-C8DE-4A6C-87F2-0A02B7021E5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6DB74-8865-4B8F-A008-31AD57A1EFF9}">
      <dsp:nvSpPr>
        <dsp:cNvPr id="0" name=""/>
        <dsp:cNvSpPr/>
      </dsp:nvSpPr>
      <dsp:spPr>
        <a:xfrm>
          <a:off x="2714991" y="0"/>
          <a:ext cx="6858000" cy="6858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B1B4A0-F54B-465B-9272-5AC0B566F514}">
      <dsp:nvSpPr>
        <dsp:cNvPr id="0" name=""/>
        <dsp:cNvSpPr/>
      </dsp:nvSpPr>
      <dsp:spPr>
        <a:xfrm>
          <a:off x="2066540" y="397187"/>
          <a:ext cx="3830247" cy="2743200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Authoritarian</a:t>
          </a:r>
          <a:endParaRPr lang="en-US" sz="22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Withdrawn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Apathetic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Shy Girls and Hostile Boys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Unmotivated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Incompetent</a:t>
          </a:r>
          <a:endParaRPr lang="en-US" sz="2000" kern="1200" dirty="0"/>
        </a:p>
      </dsp:txBody>
      <dsp:txXfrm>
        <a:off x="2200452" y="531099"/>
        <a:ext cx="3562423" cy="2475376"/>
      </dsp:txXfrm>
    </dsp:sp>
    <dsp:sp modelId="{BFA09ADD-9379-49BB-876D-3F91DCA23920}">
      <dsp:nvSpPr>
        <dsp:cNvPr id="0" name=""/>
        <dsp:cNvSpPr/>
      </dsp:nvSpPr>
      <dsp:spPr>
        <a:xfrm>
          <a:off x="6325728" y="369344"/>
          <a:ext cx="3681154" cy="2743200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Authoritative</a:t>
          </a:r>
          <a:endParaRPr lang="en-US" sz="22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Self Assertive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Independent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Friendly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Cooperative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Motivated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Competent</a:t>
          </a:r>
          <a:endParaRPr lang="en-US" sz="2000" kern="1200" dirty="0"/>
        </a:p>
      </dsp:txBody>
      <dsp:txXfrm>
        <a:off x="6459640" y="503256"/>
        <a:ext cx="3413330" cy="2475376"/>
      </dsp:txXfrm>
    </dsp:sp>
    <dsp:sp modelId="{5A958E9E-D640-4A66-8F78-A4673D4A0072}">
      <dsp:nvSpPr>
        <dsp:cNvPr id="0" name=""/>
        <dsp:cNvSpPr/>
      </dsp:nvSpPr>
      <dsp:spPr>
        <a:xfrm>
          <a:off x="2033114" y="3617512"/>
          <a:ext cx="3894246" cy="2743200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Neglectful</a:t>
          </a:r>
          <a:endParaRPr lang="en-US" sz="22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Unmotivated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Self-effacing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Indifferent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Destructive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Detached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Socially Incompetent</a:t>
          </a:r>
          <a:endParaRPr lang="en-US" sz="20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2167026" y="3751424"/>
        <a:ext cx="3626422" cy="2475376"/>
      </dsp:txXfrm>
    </dsp:sp>
    <dsp:sp modelId="{41CBC540-C8DE-4A6C-87F2-0A02B7021E52}">
      <dsp:nvSpPr>
        <dsp:cNvPr id="0" name=""/>
        <dsp:cNvSpPr/>
      </dsp:nvSpPr>
      <dsp:spPr>
        <a:xfrm>
          <a:off x="6445085" y="3708257"/>
          <a:ext cx="3702277" cy="3149742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3975" dist="41275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Permissive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Impulsive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Dependent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Undisciplined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Immature—risk taker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Manipulative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Socially Competent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Self-Centered</a:t>
          </a:r>
        </a:p>
      </dsp:txBody>
      <dsp:txXfrm>
        <a:off x="6598843" y="3862015"/>
        <a:ext cx="3394761" cy="2842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FA7AC5-6045-4418-8E60-F4878873447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608077NtNI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5909"/>
            <a:ext cx="10363200" cy="1515415"/>
          </a:xfrm>
        </p:spPr>
        <p:txBody>
          <a:bodyPr/>
          <a:lstStyle/>
          <a:p>
            <a:r>
              <a:rPr lang="en-US" dirty="0" smtClean="0"/>
              <a:t>Attachment </a:t>
            </a:r>
            <a:r>
              <a:rPr lang="en-US" dirty="0"/>
              <a:t>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858816"/>
            <a:ext cx="8534400" cy="1219200"/>
          </a:xfrm>
        </p:spPr>
        <p:txBody>
          <a:bodyPr/>
          <a:lstStyle/>
          <a:p>
            <a:r>
              <a:rPr lang="en-US" dirty="0" smtClean="0"/>
              <a:t>Childhood and Beyond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208" y="1631324"/>
            <a:ext cx="4254321" cy="391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You and your group are assigned to develop a “Good Parenting PSA”</a:t>
            </a:r>
          </a:p>
          <a:p>
            <a:r>
              <a:rPr lang="en-US" sz="3000" dirty="0" smtClean="0"/>
              <a:t>Write the script for how you would preform your PSA </a:t>
            </a:r>
          </a:p>
          <a:p>
            <a:pPr lvl="1"/>
            <a:r>
              <a:rPr lang="en-US" sz="2400" dirty="0" smtClean="0"/>
              <a:t>Hint: modeling (or at least describing) the four types of parenting and their effects will be useful</a:t>
            </a:r>
          </a:p>
          <a:p>
            <a:pPr lvl="1"/>
            <a:r>
              <a:rPr lang="en-US" sz="2400" dirty="0" smtClean="0"/>
              <a:t>Hint: expert testimony is always very convincing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/>
              <a:t>Be prepared to </a:t>
            </a:r>
            <a:r>
              <a:rPr lang="en-US" sz="3000" dirty="0" smtClean="0"/>
              <a:t>act out your </a:t>
            </a:r>
            <a:r>
              <a:rPr lang="en-US" sz="3000" dirty="0"/>
              <a:t>PSA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326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1721" y="495838"/>
            <a:ext cx="10363200" cy="2505075"/>
          </a:xfrm>
        </p:spPr>
        <p:txBody>
          <a:bodyPr/>
          <a:lstStyle/>
          <a:p>
            <a:r>
              <a:rPr lang="en-US" dirty="0" smtClean="0"/>
              <a:t>Attachment in Childhood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8910" y="3876676"/>
            <a:ext cx="10786011" cy="2981324"/>
          </a:xfrm>
        </p:spPr>
        <p:txBody>
          <a:bodyPr>
            <a:noAutofit/>
          </a:bodyPr>
          <a:lstStyle/>
          <a:p>
            <a:r>
              <a:rPr lang="en-US" sz="2750" b="1" dirty="0" smtClean="0"/>
              <a:t>Questions to consider</a:t>
            </a:r>
          </a:p>
          <a:p>
            <a:pPr marL="457200" indent="-457200">
              <a:buAutoNum type="arabicParenR"/>
            </a:pPr>
            <a:r>
              <a:rPr lang="en-US" sz="2750" dirty="0" smtClean="0"/>
              <a:t>What is attachment?</a:t>
            </a:r>
          </a:p>
          <a:p>
            <a:pPr marL="457200" indent="-457200">
              <a:buAutoNum type="arabicParenR"/>
            </a:pPr>
            <a:r>
              <a:rPr lang="en-US" sz="2750" dirty="0" smtClean="0"/>
              <a:t>Who do children attach to?</a:t>
            </a:r>
          </a:p>
          <a:p>
            <a:pPr marL="457200" indent="-457200">
              <a:buAutoNum type="arabicParenR"/>
            </a:pPr>
            <a:r>
              <a:rPr lang="en-US" sz="2750" dirty="0" smtClean="0"/>
              <a:t>Why do children attach to certain individuals?</a:t>
            </a:r>
          </a:p>
          <a:p>
            <a:pPr marL="457200" indent="-457200">
              <a:buAutoNum type="arabicParenR"/>
            </a:pPr>
            <a:r>
              <a:rPr lang="en-US" sz="2750" dirty="0" smtClean="0"/>
              <a:t>How do we measure attachment in children?</a:t>
            </a:r>
          </a:p>
          <a:p>
            <a:pPr marL="457200" indent="-457200">
              <a:buAutoNum type="arabicParenR"/>
            </a:pPr>
            <a:r>
              <a:rPr lang="en-US" sz="2750" dirty="0" smtClean="0"/>
              <a:t>What are the effects of attachment?</a:t>
            </a:r>
            <a:endParaRPr lang="en-US" sz="27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69" y="261334"/>
            <a:ext cx="1905000" cy="190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588" y="261334"/>
            <a:ext cx="1591966" cy="226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12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49251"/>
          </a:xfrm>
        </p:spPr>
        <p:txBody>
          <a:bodyPr/>
          <a:lstStyle/>
          <a:p>
            <a:r>
              <a:rPr lang="en-US" dirty="0" smtClean="0"/>
              <a:t>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/>
              <a:t>Attachment: The emotional tie with another person</a:t>
            </a:r>
          </a:p>
          <a:p>
            <a:pPr lvl="1"/>
            <a:r>
              <a:rPr lang="en-US" sz="2600" dirty="0" smtClean="0"/>
              <a:t>Seeking closeness regularly</a:t>
            </a:r>
          </a:p>
          <a:p>
            <a:pPr lvl="1"/>
            <a:r>
              <a:rPr lang="en-US" sz="2600" dirty="0" smtClean="0"/>
              <a:t>Distress upon separation</a:t>
            </a:r>
          </a:p>
          <a:p>
            <a:pPr lvl="1"/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/>
              <a:t>Who do children become attached to?</a:t>
            </a:r>
          </a:p>
          <a:p>
            <a:pPr lvl="1"/>
            <a:r>
              <a:rPr lang="en-US" sz="2600" dirty="0" err="1" smtClean="0"/>
              <a:t>Caregiver</a:t>
            </a:r>
            <a:r>
              <a:rPr lang="en-US" sz="2600" dirty="0" err="1" smtClean="0">
                <a:sym typeface="Wingdings" panose="05000000000000000000" pitchFamily="2" charset="2"/>
              </a:rPr>
              <a:t>parent</a:t>
            </a:r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495" y="4619828"/>
            <a:ext cx="4476344" cy="223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3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82839" y="0"/>
            <a:ext cx="10972800" cy="837127"/>
          </a:xfrm>
        </p:spPr>
        <p:txBody>
          <a:bodyPr/>
          <a:lstStyle/>
          <a:p>
            <a:r>
              <a:rPr lang="en-US" dirty="0" smtClean="0"/>
              <a:t>Elements of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7127"/>
            <a:ext cx="11797048" cy="6020874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Body Contact</a:t>
            </a:r>
          </a:p>
          <a:p>
            <a:pPr lvl="1"/>
            <a:r>
              <a:rPr lang="en-US" sz="2400" dirty="0" smtClean="0"/>
              <a:t>Nourishment or comfort?</a:t>
            </a:r>
          </a:p>
          <a:p>
            <a:pPr lvl="1"/>
            <a:r>
              <a:rPr lang="en-US" sz="2400" dirty="0" smtClean="0"/>
              <a:t>Harry </a:t>
            </a:r>
            <a:r>
              <a:rPr lang="en-US" sz="2400" dirty="0" err="1" smtClean="0"/>
              <a:t>Haslow</a:t>
            </a:r>
            <a:r>
              <a:rPr lang="en-US" sz="2400" dirty="0" smtClean="0"/>
              <a:t>: tests the concept on baby monkeys.  Baby </a:t>
            </a:r>
          </a:p>
          <a:p>
            <a:pPr marL="457200" lvl="1" indent="0">
              <a:buNone/>
            </a:pPr>
            <a:r>
              <a:rPr lang="en-US" sz="2400" dirty="0" smtClean="0"/>
              <a:t>monkey preferred the cuddly “mom” not the food providing mom.</a:t>
            </a:r>
          </a:p>
          <a:p>
            <a:r>
              <a:rPr lang="en-US" sz="3000" dirty="0"/>
              <a:t>Familiarity</a:t>
            </a:r>
          </a:p>
          <a:p>
            <a:pPr lvl="1"/>
            <a:r>
              <a:rPr lang="en-US" sz="2400" dirty="0" err="1"/>
              <a:t>Familiarity</a:t>
            </a:r>
            <a:r>
              <a:rPr lang="en-US" sz="2400" dirty="0" err="1">
                <a:sym typeface="Wingdings" panose="05000000000000000000" pitchFamily="2" charset="2"/>
              </a:rPr>
              <a:t>contentment</a:t>
            </a:r>
            <a:endParaRPr lang="en-US" sz="2400" dirty="0"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Humans do not imprint during a critical period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Imprint: Process when animals form strong attachments during a critical period soon after birth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Critical Period: The optimal time for specific developments based on heightened sensitivity to outside stimuli/environmental affects.  Usually follows shortly after birth</a:t>
            </a:r>
            <a:endParaRPr lang="en-US" sz="2400" dirty="0"/>
          </a:p>
          <a:p>
            <a:r>
              <a:rPr lang="en-US" sz="3000" dirty="0"/>
              <a:t>Responsiveness</a:t>
            </a:r>
          </a:p>
          <a:p>
            <a:pPr lvl="1"/>
            <a:r>
              <a:rPr lang="en-US" sz="2600" dirty="0"/>
              <a:t>Parent acknowledgement of child followed by appropriate response.</a:t>
            </a:r>
          </a:p>
          <a:p>
            <a:pPr lvl="1"/>
            <a:r>
              <a:rPr lang="en-US" sz="2600" dirty="0"/>
              <a:t>Responsiveness is a key predictor of secure or insecure attachment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425262" y="6426560"/>
            <a:ext cx="8877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http://www.youtube.com/watch?feature=player_embedded&amp;v=ST0pUHcVjzI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t="8830" r="18673" b="13906"/>
          <a:stretch/>
        </p:blipFill>
        <p:spPr>
          <a:xfrm>
            <a:off x="9599899" y="0"/>
            <a:ext cx="2592101" cy="204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1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0"/>
            <a:ext cx="10972800" cy="840346"/>
          </a:xfrm>
        </p:spPr>
        <p:txBody>
          <a:bodyPr/>
          <a:lstStyle/>
          <a:p>
            <a:r>
              <a:rPr lang="en-US" dirty="0" smtClean="0"/>
              <a:t>Parenting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75862"/>
            <a:ext cx="12192000" cy="6182140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/>
              <a:t>Authoritarian: </a:t>
            </a:r>
            <a:r>
              <a:rPr lang="en-US" sz="2100" dirty="0"/>
              <a:t>http://www.youtube.com/watch?feature=player_embedded&amp;v=Zh1zIx-qidE</a:t>
            </a:r>
            <a:endParaRPr lang="en-US" sz="2100" dirty="0" smtClean="0"/>
          </a:p>
          <a:p>
            <a:pPr lvl="1"/>
            <a:r>
              <a:rPr lang="en-US" sz="2400" dirty="0" smtClean="0"/>
              <a:t>Warmth: Low</a:t>
            </a:r>
          </a:p>
          <a:p>
            <a:pPr lvl="1"/>
            <a:r>
              <a:rPr lang="en-US" sz="2400" dirty="0" smtClean="0"/>
              <a:t>Communication: </a:t>
            </a:r>
            <a:r>
              <a:rPr lang="en-US" sz="2400" dirty="0" err="1" smtClean="0"/>
              <a:t>Parent</a:t>
            </a:r>
            <a:r>
              <a:rPr lang="en-US" sz="2400" dirty="0" err="1" smtClean="0">
                <a:sym typeface="Wingdings" panose="05000000000000000000" pitchFamily="2" charset="2"/>
              </a:rPr>
              <a:t>Child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Maturity: High expectations of child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Discipline: Strict and often physical</a:t>
            </a:r>
            <a:endParaRPr lang="en-US" sz="2400" dirty="0" smtClean="0"/>
          </a:p>
          <a:p>
            <a:r>
              <a:rPr lang="en-US" sz="3000" dirty="0"/>
              <a:t>Permissive: </a:t>
            </a:r>
            <a:r>
              <a:rPr lang="en-US" dirty="0"/>
              <a:t>http://www.youtube.com/watch?feature=player_embedded&amp;v=K-3GfzozLL8</a:t>
            </a:r>
          </a:p>
          <a:p>
            <a:pPr lvl="1"/>
            <a:r>
              <a:rPr lang="en-US" sz="2400" dirty="0"/>
              <a:t>Warmth: High</a:t>
            </a:r>
          </a:p>
          <a:p>
            <a:pPr lvl="1"/>
            <a:r>
              <a:rPr lang="en-US" sz="2400" dirty="0"/>
              <a:t>Communication: </a:t>
            </a:r>
            <a:r>
              <a:rPr lang="en-US" sz="2400" dirty="0" err="1"/>
              <a:t>Child</a:t>
            </a:r>
            <a:r>
              <a:rPr lang="en-US" sz="2400" dirty="0" err="1">
                <a:sym typeface="Wingdings" panose="05000000000000000000" pitchFamily="2" charset="2"/>
              </a:rPr>
              <a:t>Parent</a:t>
            </a:r>
            <a:endParaRPr lang="en-US" sz="2400" dirty="0"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Maturity: Low expectations of child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Discipline: Lax</a:t>
            </a:r>
            <a:endParaRPr lang="en-US" sz="2400" dirty="0"/>
          </a:p>
          <a:p>
            <a:r>
              <a:rPr lang="en-US" sz="3000" b="1" dirty="0" err="1"/>
              <a:t>Authoritative</a:t>
            </a:r>
            <a:r>
              <a:rPr lang="en-US" sz="2600" b="1" dirty="0" err="1" smtClean="0">
                <a:sym typeface="Wingdings" panose="05000000000000000000" pitchFamily="2" charset="2"/>
              </a:rPr>
              <a:t></a:t>
            </a:r>
            <a:r>
              <a:rPr lang="en-US" sz="2600" b="1" dirty="0" err="1" smtClean="0"/>
              <a:t>children</a:t>
            </a:r>
            <a:r>
              <a:rPr lang="en-US" sz="2600" dirty="0" smtClean="0">
                <a:sym typeface="Wingdings" panose="05000000000000000000" pitchFamily="2" charset="2"/>
              </a:rPr>
              <a:t> with self-confidence, self-esteem, and self-reliance through allowing children to develop a sense of control</a:t>
            </a:r>
            <a:endParaRPr lang="en-US" sz="2600" b="1" dirty="0" smtClean="0"/>
          </a:p>
          <a:p>
            <a:pPr lvl="1"/>
            <a:r>
              <a:rPr lang="en-US" sz="2600" dirty="0"/>
              <a:t>Warmth: High</a:t>
            </a:r>
          </a:p>
          <a:p>
            <a:pPr lvl="1"/>
            <a:r>
              <a:rPr lang="en-US" sz="2600" dirty="0"/>
              <a:t>Communication: </a:t>
            </a:r>
            <a:r>
              <a:rPr lang="en-US" sz="2600" dirty="0" err="1"/>
              <a:t>Parent</a:t>
            </a:r>
            <a:r>
              <a:rPr lang="en-US" sz="2600" dirty="0" err="1">
                <a:sym typeface="Wingdings" panose="05000000000000000000" pitchFamily="2" charset="2"/>
              </a:rPr>
              <a:t>Child</a:t>
            </a:r>
            <a:r>
              <a:rPr lang="en-US" sz="2600" dirty="0">
                <a:sym typeface="Wingdings" panose="05000000000000000000" pitchFamily="2" charset="2"/>
              </a:rPr>
              <a:t> and </a:t>
            </a:r>
            <a:r>
              <a:rPr lang="en-US" sz="2600" dirty="0" err="1">
                <a:sym typeface="Wingdings" panose="05000000000000000000" pitchFamily="2" charset="2"/>
              </a:rPr>
              <a:t>ChildParent</a:t>
            </a:r>
            <a:endParaRPr lang="en-US" sz="2600" dirty="0">
              <a:sym typeface="Wingdings" panose="05000000000000000000" pitchFamily="2" charset="2"/>
            </a:endParaRP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Maturity: Moderate expectations of child</a:t>
            </a:r>
            <a:endParaRPr lang="en-US" sz="2600" dirty="0"/>
          </a:p>
          <a:p>
            <a:pPr lvl="1"/>
            <a:r>
              <a:rPr lang="en-US" sz="2600" dirty="0"/>
              <a:t>Discipline: Moderate, marked by clear rules with enforcement and explanation</a:t>
            </a:r>
          </a:p>
        </p:txBody>
      </p:sp>
    </p:spTree>
    <p:extLst>
      <p:ext uri="{BB962C8B-B14F-4D97-AF65-F5344CB8AC3E}">
        <p14:creationId xmlns:p14="http://schemas.microsoft.com/office/powerpoint/2010/main" val="107383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56601436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89116" y="2998724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 Responsiveness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2535" y="2998724"/>
            <a:ext cx="194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Low Responsiveness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57966" y="0"/>
            <a:ext cx="19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 Demands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49006" y="6469350"/>
            <a:ext cx="194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Low Demands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69" y="244043"/>
            <a:ext cx="10972800" cy="1600200"/>
          </a:xfrm>
        </p:spPr>
        <p:txBody>
          <a:bodyPr/>
          <a:lstStyle/>
          <a:p>
            <a:r>
              <a:rPr lang="en-US" dirty="0" smtClean="0"/>
              <a:t>Effects of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194" y="2216124"/>
            <a:ext cx="11187448" cy="4955145"/>
          </a:xfrm>
        </p:spPr>
        <p:txBody>
          <a:bodyPr>
            <a:normAutofit/>
          </a:bodyPr>
          <a:lstStyle/>
          <a:p>
            <a:r>
              <a:rPr lang="en-US" sz="3200" dirty="0"/>
              <a:t>Secure Attachment</a:t>
            </a:r>
          </a:p>
          <a:p>
            <a:pPr lvl="1"/>
            <a:r>
              <a:rPr lang="en-US" sz="2400" dirty="0" smtClean="0"/>
              <a:t>Leads to social competence: confidence, outgoing, persistent in solving challenging tasks</a:t>
            </a:r>
          </a:p>
          <a:p>
            <a:pPr lvl="1"/>
            <a:r>
              <a:rPr lang="en-US" sz="2400" dirty="0" smtClean="0"/>
              <a:t>Identity Development</a:t>
            </a:r>
          </a:p>
          <a:p>
            <a:r>
              <a:rPr lang="en-US" sz="3200" dirty="0" smtClean="0"/>
              <a:t>Insecure </a:t>
            </a:r>
            <a:r>
              <a:rPr lang="en-US" sz="3200" dirty="0"/>
              <a:t>Attachment</a:t>
            </a:r>
          </a:p>
          <a:p>
            <a:pPr lvl="1"/>
            <a:r>
              <a:rPr lang="en-US" sz="2400" dirty="0"/>
              <a:t>Withdrawn and frightened</a:t>
            </a:r>
          </a:p>
          <a:p>
            <a:pPr lvl="1"/>
            <a:r>
              <a:rPr lang="en-US" sz="2400" dirty="0"/>
              <a:t>Clingy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Adoption</a:t>
            </a:r>
            <a:endParaRPr lang="en-US" sz="3200" dirty="0"/>
          </a:p>
          <a:p>
            <a:pPr lvl="1"/>
            <a:r>
              <a:rPr lang="en-US" sz="2400" dirty="0"/>
              <a:t>Neglected children adopted into healthy environments between 6-16 months show no negative effects of neglect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67" y="127838"/>
            <a:ext cx="2599526" cy="208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1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784" y="239333"/>
            <a:ext cx="6399368" cy="639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9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measure attachment in children?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With your neighbor, design an experiment, which uses the scientific method to measure attachment of children.</a:t>
            </a:r>
          </a:p>
          <a:p>
            <a:r>
              <a:rPr lang="en-US" sz="3000" dirty="0" smtClean="0"/>
              <a:t>Don’t forget to:</a:t>
            </a:r>
          </a:p>
          <a:p>
            <a:pPr lvl="1"/>
            <a:r>
              <a:rPr lang="en-US" sz="2400" dirty="0" smtClean="0"/>
              <a:t>Be SPECIFIC!</a:t>
            </a:r>
          </a:p>
          <a:p>
            <a:pPr lvl="1"/>
            <a:r>
              <a:rPr lang="en-US" sz="2400" dirty="0" smtClean="0"/>
              <a:t>Be ethical</a:t>
            </a:r>
          </a:p>
          <a:p>
            <a:pPr lvl="1"/>
            <a:r>
              <a:rPr lang="en-US" sz="2400" dirty="0" smtClean="0"/>
              <a:t>Use a random sample</a:t>
            </a:r>
          </a:p>
          <a:p>
            <a:pPr lvl="1"/>
            <a:r>
              <a:rPr lang="en-US" sz="2400" dirty="0" smtClean="0"/>
              <a:t>Form a hypothesis</a:t>
            </a:r>
          </a:p>
          <a:p>
            <a:pPr lvl="1"/>
            <a:r>
              <a:rPr lang="en-US" sz="2400" dirty="0" smtClean="0"/>
              <a:t>Define your variables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223" y="3014729"/>
            <a:ext cx="2647950" cy="3352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2083" y="6258895"/>
            <a:ext cx="5127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http://www.youtube.com/watch?v=s608077NtNI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8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470</Words>
  <Application>Microsoft Office PowerPoint</Application>
  <PresentationFormat>Custom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Attachment Theory</vt:lpstr>
      <vt:lpstr>Attachment in Childhood</vt:lpstr>
      <vt:lpstr>Attachment</vt:lpstr>
      <vt:lpstr>Elements of Attachment</vt:lpstr>
      <vt:lpstr>Parenting Styles</vt:lpstr>
      <vt:lpstr>PowerPoint Presentation</vt:lpstr>
      <vt:lpstr>Effects of Attachment</vt:lpstr>
      <vt:lpstr>PowerPoint Presentation</vt:lpstr>
      <vt:lpstr>How do we measure attachment in children?</vt:lpstr>
      <vt:lpstr>Parenting 101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Attachment Theory</dc:title>
  <dc:creator/>
  <cp:lastModifiedBy>Giola, Stephanie</cp:lastModifiedBy>
  <cp:revision>20</cp:revision>
  <dcterms:created xsi:type="dcterms:W3CDTF">2012-07-27T01:16:44Z</dcterms:created>
  <dcterms:modified xsi:type="dcterms:W3CDTF">2013-10-09T14:01:16Z</dcterms:modified>
</cp:coreProperties>
</file>